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1"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embeddedFontLst>
    <p:embeddedFont>
      <p:font typeface="Georgia" panose="02040502050405020303" pitchFamily="18" charset="0"/>
      <p:regular r:id="rId14"/>
      <p:bold r:id="rId15"/>
      <p:italic r:id="rId16"/>
      <p:boldItalic r:id="rId17"/>
    </p:embeddedFont>
    <p:embeddedFont>
      <p:font typeface="Calibri" panose="020F0502020204030204" pitchFamily="34" charset="0"/>
      <p:regular r:id="rId18"/>
      <p:bold r:id="rId19"/>
      <p:italic r:id="rId20"/>
      <p:boldItalic r:id="rId21"/>
    </p:embeddedFont>
    <p:embeddedFont>
      <p:font typeface="Oswald"/>
      <p:regular r:id="rId22"/>
      <p:bold r:id="rId23"/>
    </p:embeddedFont>
    <p:embeddedFont>
      <p:font typeface="Montserrat ExtraBold"/>
      <p:bold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A8A14A7-BD14-402E-9983-A4379AF02D0C}">
  <a:tblStyle styleId="{1A8A14A7-BD14-402E-9983-A4379AF02D0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4" d="100"/>
          <a:sy n="124" d="100"/>
        </p:scale>
        <p:origin x="122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Revised event submission &amp; approval procedures - </a:t>
            </a:r>
            <a:r>
              <a:rPr lang="en-US" sz="1800">
                <a:solidFill>
                  <a:srgbClr val="FF0000"/>
                </a:solidFill>
                <a:latin typeface="Arial"/>
                <a:ea typeface="Arial"/>
                <a:cs typeface="Arial"/>
                <a:sym typeface="Arial"/>
              </a:rPr>
              <a:t>designed new format for collecting event proposals; Google form to Qualtrics; better measurement tools</a:t>
            </a:r>
            <a:endParaRPr sz="1800">
              <a:solidFill>
                <a:srgbClr val="FF0000"/>
              </a:solidFill>
              <a:latin typeface="Arial"/>
              <a:ea typeface="Arial"/>
              <a:cs typeface="Arial"/>
              <a:sym typeface="Arial"/>
            </a:endParaRPr>
          </a:p>
        </p:txBody>
      </p:sp>
      <p:sp>
        <p:nvSpPr>
          <p:cNvPr id="105" name="Google Shape;105;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Created a shared workflow for publicizing events - </a:t>
            </a:r>
            <a:r>
              <a:rPr lang="en-US" sz="1800">
                <a:solidFill>
                  <a:srgbClr val="FF0000"/>
                </a:solidFill>
                <a:latin typeface="Arial"/>
                <a:ea typeface="Arial"/>
                <a:cs typeface="Arial"/>
                <a:sym typeface="Arial"/>
              </a:rPr>
              <a:t>created hyperlinks to events page; all forms of promotion are included in one place; all members have access and can view their assigned tasks; tasks are highlight when completed</a:t>
            </a:r>
            <a:endParaRPr>
              <a:solidFill>
                <a:srgbClr val="FF0000"/>
              </a:solidFill>
            </a:endParaRPr>
          </a:p>
        </p:txBody>
      </p:sp>
      <p:sp>
        <p:nvSpPr>
          <p:cNvPr id="113" name="Google Shape;113;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solidFill>
                  <a:srgbClr val="FF0000"/>
                </a:solidFill>
              </a:rPr>
              <a:t>Examples of event and workshop banners used on social media; you will notice different sizes which we will discuss later in this presentation</a:t>
            </a:r>
            <a:endParaRPr>
              <a:solidFill>
                <a:srgbClr val="FF0000"/>
              </a:solidFill>
            </a:endParaRPr>
          </a:p>
        </p:txBody>
      </p:sp>
      <p:sp>
        <p:nvSpPr>
          <p:cNvPr id="131" name="Google Shape;131;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solidFill>
                  <a:srgbClr val="FF0000"/>
                </a:solidFill>
              </a:rPr>
              <a:t>Examples of 3 of our social media campaigns that are meant to promote library policies and resources/services</a:t>
            </a:r>
            <a:endParaRPr>
              <a:solidFill>
                <a:srgbClr val="FF0000"/>
              </a:solidFill>
            </a:endParaRPr>
          </a:p>
        </p:txBody>
      </p:sp>
      <p:sp>
        <p:nvSpPr>
          <p:cNvPr id="140" name="Google Shape;140;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solidFill>
                  <a:srgbClr val="FF0000"/>
                </a:solidFill>
              </a:rPr>
              <a:t>SB Engaged shows a listing of all library events/workshops for the semester; clicking on an event will allow you to view a full description of the event details; popular way to promote to students; platform is specific to SBU</a:t>
            </a:r>
            <a:endParaRPr>
              <a:solidFill>
                <a:srgbClr val="FF0000"/>
              </a:solidFill>
            </a:endParaRPr>
          </a:p>
        </p:txBody>
      </p:sp>
      <p:sp>
        <p:nvSpPr>
          <p:cNvPr id="161" name="Google Shape;161;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800">
                <a:latin typeface="Arial"/>
                <a:ea typeface="Arial"/>
                <a:cs typeface="Arial"/>
                <a:sym typeface="Arial"/>
              </a:rPr>
              <a:t>Instagram</a:t>
            </a:r>
            <a:endParaRPr sz="1800">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Popular among students - </a:t>
            </a:r>
            <a:r>
              <a:rPr lang="en-US" sz="1800">
                <a:solidFill>
                  <a:srgbClr val="FF0000"/>
                </a:solidFill>
                <a:latin typeface="Arial"/>
                <a:ea typeface="Arial"/>
                <a:cs typeface="Arial"/>
                <a:sym typeface="Arial"/>
              </a:rPr>
              <a:t>we have learned through our Marketing and Communications department that most SBU students are on instagram</a:t>
            </a:r>
            <a:endParaRPr sz="1800">
              <a:solidFill>
                <a:srgbClr val="FF0000"/>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Engagement through video - </a:t>
            </a:r>
            <a:r>
              <a:rPr lang="en-US" sz="1800">
                <a:solidFill>
                  <a:srgbClr val="FF0000"/>
                </a:solidFill>
                <a:latin typeface="Arial"/>
                <a:ea typeface="Arial"/>
                <a:cs typeface="Arial"/>
                <a:sym typeface="Arial"/>
              </a:rPr>
              <a:t>effective way to promote library events/workshops, resources/services</a:t>
            </a:r>
            <a:endParaRPr sz="1800">
              <a:solidFill>
                <a:srgbClr val="FF0000"/>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In-the-moment photo ops - </a:t>
            </a:r>
            <a:r>
              <a:rPr lang="en-US" sz="1800">
                <a:solidFill>
                  <a:srgbClr val="FF0000"/>
                </a:solidFill>
                <a:latin typeface="Arial"/>
                <a:ea typeface="Arial"/>
                <a:cs typeface="Arial"/>
                <a:sym typeface="Arial"/>
              </a:rPr>
              <a:t>affords us the ability to showcase our events as they are happening; committee members assigned to a campaign receive an iPad</a:t>
            </a:r>
            <a:endParaRPr sz="1800">
              <a:solidFill>
                <a:srgbClr val="FF0000"/>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Increased followers - </a:t>
            </a:r>
            <a:r>
              <a:rPr lang="en-US" sz="1800">
                <a:solidFill>
                  <a:srgbClr val="FF0000"/>
                </a:solidFill>
                <a:latin typeface="Arial"/>
                <a:ea typeface="Arial"/>
                <a:cs typeface="Arial"/>
                <a:sym typeface="Arial"/>
              </a:rPr>
              <a:t>we have seen an increase in the number of followers since beginning to post regularly to Instagram</a:t>
            </a:r>
            <a:endParaRPr sz="1800">
              <a:solidFill>
                <a:srgbClr val="000000"/>
              </a:solidFill>
              <a:latin typeface="Arial"/>
              <a:ea typeface="Arial"/>
              <a:cs typeface="Arial"/>
              <a:sym typeface="Arial"/>
            </a:endParaRPr>
          </a:p>
          <a:p>
            <a:pPr marL="0" lvl="0" indent="0" algn="l" rtl="0">
              <a:lnSpc>
                <a:spcPct val="115000"/>
              </a:lnSpc>
              <a:spcBef>
                <a:spcPts val="0"/>
              </a:spcBef>
              <a:spcAft>
                <a:spcPts val="0"/>
              </a:spcAft>
              <a:buNone/>
            </a:pPr>
            <a:endParaRPr sz="1800">
              <a:solidFill>
                <a:srgbClr val="000000"/>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800">
                <a:latin typeface="Arial"/>
                <a:ea typeface="Arial"/>
                <a:cs typeface="Arial"/>
                <a:sym typeface="Arial"/>
              </a:rPr>
              <a:t>Effective Strategies</a:t>
            </a:r>
            <a:endParaRPr sz="1800">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Utilize student staff in creating graphics - </a:t>
            </a:r>
            <a:r>
              <a:rPr lang="en-US" sz="1800">
                <a:solidFill>
                  <a:srgbClr val="FF0000"/>
                </a:solidFill>
                <a:latin typeface="Arial"/>
                <a:ea typeface="Arial"/>
                <a:cs typeface="Arial"/>
                <a:sym typeface="Arial"/>
              </a:rPr>
              <a:t>match students ability with designing banners; Photoshop experience</a:t>
            </a:r>
            <a:endParaRPr sz="1800">
              <a:solidFill>
                <a:srgbClr val="FF0000"/>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Re-focus campaigns each semester - </a:t>
            </a:r>
            <a:r>
              <a:rPr lang="en-US" sz="1800">
                <a:solidFill>
                  <a:srgbClr val="FF0000"/>
                </a:solidFill>
                <a:latin typeface="Arial"/>
                <a:ea typeface="Arial"/>
                <a:cs typeface="Arial"/>
                <a:sym typeface="Arial"/>
              </a:rPr>
              <a:t>assess which campaigns are most effective and change as needed</a:t>
            </a:r>
            <a:endParaRPr sz="1800">
              <a:solidFill>
                <a:srgbClr val="FF0000"/>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Peer-to-peer promotion - </a:t>
            </a:r>
            <a:r>
              <a:rPr lang="en-US" sz="1800">
                <a:solidFill>
                  <a:srgbClr val="FF0000"/>
                </a:solidFill>
                <a:latin typeface="Arial"/>
                <a:ea typeface="Arial"/>
                <a:cs typeface="Arial"/>
                <a:sym typeface="Arial"/>
              </a:rPr>
              <a:t>events/workshops receive more promotion when library student staff are involved</a:t>
            </a:r>
            <a:endParaRPr sz="1800">
              <a:solidFill>
                <a:srgbClr val="FF0000"/>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Organization system for digital banners - </a:t>
            </a:r>
            <a:r>
              <a:rPr lang="en-US" sz="1800">
                <a:solidFill>
                  <a:srgbClr val="FF0000"/>
                </a:solidFill>
                <a:latin typeface="Arial"/>
                <a:ea typeface="Arial"/>
                <a:cs typeface="Arial"/>
                <a:sym typeface="Arial"/>
              </a:rPr>
              <a:t>all completed banners are stored in a Google drive that is shared with all members of the committee</a:t>
            </a:r>
            <a:endParaRPr sz="1800">
              <a:solidFill>
                <a:srgbClr val="FF0000"/>
              </a:solidFill>
              <a:latin typeface="Arial"/>
              <a:ea typeface="Arial"/>
              <a:cs typeface="Arial"/>
              <a:sym typeface="Arial"/>
            </a:endParaRPr>
          </a:p>
          <a:p>
            <a:pPr marL="0" lvl="0" indent="0" algn="l" rtl="0">
              <a:spcBef>
                <a:spcPts val="0"/>
              </a:spcBef>
              <a:spcAft>
                <a:spcPts val="0"/>
              </a:spcAft>
              <a:buNone/>
            </a:pPr>
            <a:endParaRPr/>
          </a:p>
        </p:txBody>
      </p:sp>
      <p:sp>
        <p:nvSpPr>
          <p:cNvPr id="170" name="Google Shape;170;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solidFill>
                  <a:srgbClr val="FF0000"/>
                </a:solidFill>
              </a:rPr>
              <a:t>Speak about what challenges we have faced and are still working on improving and show what we have done to help our workflow become more efficient.</a:t>
            </a:r>
            <a:endParaRPr>
              <a:solidFill>
                <a:srgbClr val="FF0000"/>
              </a:solidFil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Managing member roles - </a:t>
            </a:r>
            <a:r>
              <a:rPr lang="en-US" sz="1800">
                <a:solidFill>
                  <a:srgbClr val="FF0000"/>
                </a:solidFill>
                <a:latin typeface="Arial"/>
                <a:ea typeface="Arial"/>
                <a:cs typeface="Arial"/>
                <a:sym typeface="Arial"/>
              </a:rPr>
              <a:t>as we take on new committee members, we attempt to equally divide the workload; streamline the workflow process and adjust with the needs of our students; provide proper technology to members to capture library moments</a:t>
            </a:r>
            <a:endParaRPr sz="1800">
              <a:solidFill>
                <a:srgbClr val="FF0000"/>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Maintain consistent branding - </a:t>
            </a:r>
            <a:r>
              <a:rPr lang="en-US" sz="1800">
                <a:solidFill>
                  <a:srgbClr val="FF0000"/>
                </a:solidFill>
                <a:latin typeface="Arial"/>
                <a:ea typeface="Arial"/>
                <a:cs typeface="Arial"/>
                <a:sym typeface="Arial"/>
              </a:rPr>
              <a:t>we have many people involved in the promotion of library activities and finding ways to ensure we are all promoting with the same University branding and continuity across all library hosted activities</a:t>
            </a:r>
            <a:endParaRPr sz="1800">
              <a:solidFill>
                <a:srgbClr val="FF0000"/>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Scheduling posts - </a:t>
            </a:r>
            <a:r>
              <a:rPr lang="en-US" sz="1800">
                <a:solidFill>
                  <a:srgbClr val="FF0000"/>
                </a:solidFill>
                <a:latin typeface="Arial"/>
                <a:ea typeface="Arial"/>
                <a:cs typeface="Arial"/>
                <a:sym typeface="Arial"/>
              </a:rPr>
              <a:t>looking for ways to help lessen the workload on committee members but still be able to successfully promote library activities - Hootsuite is one of those tools we utilize on a daily basis</a:t>
            </a:r>
            <a:endParaRPr sz="1800">
              <a:solidFill>
                <a:srgbClr val="FF0000"/>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Incorporating current hashtags &amp; handles - </a:t>
            </a:r>
            <a:r>
              <a:rPr lang="en-US" sz="1800">
                <a:solidFill>
                  <a:srgbClr val="FF0000"/>
                </a:solidFill>
                <a:latin typeface="Arial"/>
                <a:ea typeface="Arial"/>
                <a:cs typeface="Arial"/>
                <a:sym typeface="Arial"/>
              </a:rPr>
              <a:t>creating a database that has all current hashtags/handles for campus orgs and departments is a challenge but has been very helpful when looking to quickly locate the proper tags - student staff are heavily used to keep the database as up to date as possible</a:t>
            </a:r>
            <a:endParaRPr sz="1800">
              <a:solidFill>
                <a:srgbClr val="FF0000"/>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Required formats &amp; sizes for graphics - creating multiple sizes of the same banner for each platform we use is a challenge and student staff are crucial to assisting with keeping files current</a:t>
            </a:r>
            <a:endParaRPr>
              <a:solidFill>
                <a:srgbClr val="FF0000"/>
              </a:solidFill>
            </a:endParaRPr>
          </a:p>
        </p:txBody>
      </p:sp>
      <p:sp>
        <p:nvSpPr>
          <p:cNvPr id="179" name="Google Shape;179;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54f8afcfbd_1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800">
                <a:latin typeface="Arial"/>
                <a:ea typeface="Arial"/>
                <a:cs typeface="Arial"/>
                <a:sym typeface="Arial"/>
              </a:rPr>
              <a:t>Assessment</a:t>
            </a:r>
            <a:endParaRPr sz="1800">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Collecting data - </a:t>
            </a:r>
            <a:r>
              <a:rPr lang="en-US" sz="1800">
                <a:solidFill>
                  <a:srgbClr val="FF0000"/>
                </a:solidFill>
                <a:latin typeface="Arial"/>
                <a:ea typeface="Arial"/>
                <a:cs typeface="Arial"/>
                <a:sym typeface="Arial"/>
              </a:rPr>
              <a:t>learning more about our demographics and determining what types of activities and resources they are looking for</a:t>
            </a:r>
            <a:endParaRPr sz="1800">
              <a:solidFill>
                <a:srgbClr val="FF0000"/>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Population of attendees (i.e. student, faculty or staff) - </a:t>
            </a:r>
            <a:r>
              <a:rPr lang="en-US" sz="1800">
                <a:solidFill>
                  <a:srgbClr val="FF0000"/>
                </a:solidFill>
                <a:latin typeface="Arial"/>
                <a:ea typeface="Arial"/>
                <a:cs typeface="Arial"/>
                <a:sym typeface="Arial"/>
              </a:rPr>
              <a:t>finding out WHO is attending which of our events so gain a better understanding of what interests them</a:t>
            </a:r>
            <a:endParaRPr sz="1800">
              <a:solidFill>
                <a:srgbClr val="FF0000"/>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Satisfaction survey - </a:t>
            </a:r>
            <a:r>
              <a:rPr lang="en-US" sz="1800">
                <a:solidFill>
                  <a:srgbClr val="FF0000"/>
                </a:solidFill>
                <a:latin typeface="Arial"/>
                <a:ea typeface="Arial"/>
                <a:cs typeface="Arial"/>
                <a:sym typeface="Arial"/>
              </a:rPr>
              <a:t>finding ways to tweak and improve on library events and services; seek to hone in on what draws our patrons to our branches</a:t>
            </a:r>
            <a:endParaRPr sz="1800">
              <a:solidFill>
                <a:srgbClr val="FF0000"/>
              </a:solidFill>
              <a:latin typeface="Arial"/>
              <a:ea typeface="Arial"/>
              <a:cs typeface="Arial"/>
              <a:sym typeface="Arial"/>
            </a:endParaRPr>
          </a:p>
          <a:p>
            <a:pPr marL="0" lvl="0" indent="0" algn="l" rtl="0">
              <a:lnSpc>
                <a:spcPct val="115000"/>
              </a:lnSpc>
              <a:spcBef>
                <a:spcPts val="0"/>
              </a:spcBef>
              <a:spcAft>
                <a:spcPts val="0"/>
              </a:spcAft>
              <a:buNone/>
            </a:pPr>
            <a:endParaRPr sz="1800">
              <a:latin typeface="Arial"/>
              <a:ea typeface="Arial"/>
              <a:cs typeface="Arial"/>
              <a:sym typeface="Arial"/>
            </a:endParaRPr>
          </a:p>
          <a:p>
            <a:pPr marL="0" lvl="0" indent="0" algn="l" rtl="0">
              <a:lnSpc>
                <a:spcPct val="115000"/>
              </a:lnSpc>
              <a:spcBef>
                <a:spcPts val="0"/>
              </a:spcBef>
              <a:spcAft>
                <a:spcPts val="0"/>
              </a:spcAft>
              <a:buClr>
                <a:srgbClr val="000000"/>
              </a:buClr>
              <a:buSzPts val="1100"/>
              <a:buFont typeface="Arial"/>
              <a:buNone/>
            </a:pPr>
            <a:r>
              <a:rPr lang="en-US" sz="1800">
                <a:latin typeface="Arial"/>
                <a:ea typeface="Arial"/>
                <a:cs typeface="Arial"/>
                <a:sym typeface="Arial"/>
              </a:rPr>
              <a:t>Involvement</a:t>
            </a:r>
            <a:endParaRPr sz="1800">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Learning from our colleagues &amp; peer institutions - </a:t>
            </a:r>
            <a:r>
              <a:rPr lang="en-US" sz="1800">
                <a:solidFill>
                  <a:srgbClr val="FF0000"/>
                </a:solidFill>
                <a:latin typeface="Arial"/>
                <a:ea typeface="Arial"/>
                <a:cs typeface="Arial"/>
                <a:sym typeface="Arial"/>
              </a:rPr>
              <a:t>attending more social media related conferences and seminars to glean from other institutions that are working through the same challenges we are faced with</a:t>
            </a:r>
            <a:endParaRPr sz="1800">
              <a:solidFill>
                <a:srgbClr val="FF0000"/>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Char char="●"/>
            </a:pPr>
            <a:r>
              <a:rPr lang="en-US" sz="1800">
                <a:latin typeface="Arial"/>
                <a:ea typeface="Arial"/>
                <a:cs typeface="Arial"/>
                <a:sym typeface="Arial"/>
              </a:rPr>
              <a:t>Increased student involvement in the creation, planning  &amp; participation in library events - </a:t>
            </a:r>
            <a:r>
              <a:rPr lang="en-US" sz="1800">
                <a:solidFill>
                  <a:srgbClr val="FF0000"/>
                </a:solidFill>
                <a:latin typeface="Arial"/>
                <a:ea typeface="Arial"/>
                <a:cs typeface="Arial"/>
                <a:sym typeface="Arial"/>
              </a:rPr>
              <a:t>self-explanatory...</a:t>
            </a:r>
            <a:endParaRPr>
              <a:solidFill>
                <a:srgbClr val="FF0000"/>
              </a:solidFill>
            </a:endParaRPr>
          </a:p>
        </p:txBody>
      </p:sp>
      <p:sp>
        <p:nvSpPr>
          <p:cNvPr id="187" name="Google Shape;187;g54f8afcfbd_1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BU Logo">
  <p:cSld name="SBU Logo">
    <p:spTree>
      <p:nvGrpSpPr>
        <p:cNvPr id="1" name="Shape 16"/>
        <p:cNvGrpSpPr/>
        <p:nvPr/>
      </p:nvGrpSpPr>
      <p:grpSpPr>
        <a:xfrm>
          <a:off x="0" y="0"/>
          <a:ext cx="0" cy="0"/>
          <a:chOff x="0" y="0"/>
          <a:chExt cx="0" cy="0"/>
        </a:xfrm>
      </p:grpSpPr>
      <p:pic>
        <p:nvPicPr>
          <p:cNvPr id="17" name="Google Shape;17;p2"/>
          <p:cNvPicPr preferRelativeResize="0"/>
          <p:nvPr/>
        </p:nvPicPr>
        <p:blipFill rotWithShape="1">
          <a:blip r:embed="rId2">
            <a:alphaModFix/>
          </a:blip>
          <a:srcRect/>
          <a:stretch/>
        </p:blipFill>
        <p:spPr>
          <a:xfrm>
            <a:off x="-19665" y="-5881"/>
            <a:ext cx="9163665" cy="6872211"/>
          </a:xfrm>
          <a:prstGeom prst="rect">
            <a:avLst/>
          </a:prstGeom>
          <a:noFill/>
          <a:ln>
            <a:noFill/>
          </a:ln>
        </p:spPr>
      </p:pic>
      <p:cxnSp>
        <p:nvCxnSpPr>
          <p:cNvPr id="18" name="Google Shape;18;p2"/>
          <p:cNvCxnSpPr/>
          <p:nvPr/>
        </p:nvCxnSpPr>
        <p:spPr>
          <a:xfrm>
            <a:off x="1769806" y="4657197"/>
            <a:ext cx="7374194" cy="181"/>
          </a:xfrm>
          <a:prstGeom prst="straightConnector1">
            <a:avLst/>
          </a:prstGeom>
          <a:noFill/>
          <a:ln w="19050" cap="flat" cmpd="sng">
            <a:solidFill>
              <a:schemeClr val="lt1"/>
            </a:solidFill>
            <a:prstDash val="dot"/>
            <a:miter lim="800000"/>
            <a:headEnd type="none" w="sm" len="sm"/>
            <a:tailEnd type="none" w="sm" len="sm"/>
          </a:ln>
        </p:spPr>
      </p:cxnSp>
      <p:sp>
        <p:nvSpPr>
          <p:cNvPr id="19" name="Google Shape;19;p2"/>
          <p:cNvSpPr txBox="1">
            <a:spLocks noGrp="1"/>
          </p:cNvSpPr>
          <p:nvPr>
            <p:ph type="body" idx="1"/>
          </p:nvPr>
        </p:nvSpPr>
        <p:spPr>
          <a:xfrm>
            <a:off x="1686846" y="4860050"/>
            <a:ext cx="6612962" cy="654046"/>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BU Title Slide">
  <p:cSld name="SBU Title Slide">
    <p:spTree>
      <p:nvGrpSpPr>
        <p:cNvPr id="1"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a:stretch/>
        </p:blipFill>
        <p:spPr>
          <a:xfrm>
            <a:off x="-19665" y="-5881"/>
            <a:ext cx="9163665" cy="6872211"/>
          </a:xfrm>
          <a:prstGeom prst="rect">
            <a:avLst/>
          </a:prstGeom>
          <a:noFill/>
          <a:ln>
            <a:noFill/>
          </a:ln>
        </p:spPr>
      </p:pic>
      <p:sp>
        <p:nvSpPr>
          <p:cNvPr id="22" name="Google Shape;22;p3"/>
          <p:cNvSpPr txBox="1">
            <a:spLocks noGrp="1"/>
          </p:cNvSpPr>
          <p:nvPr>
            <p:ph type="title"/>
          </p:nvPr>
        </p:nvSpPr>
        <p:spPr>
          <a:xfrm>
            <a:off x="530837" y="1904962"/>
            <a:ext cx="7886700" cy="3052788"/>
          </a:xfrm>
          <a:prstGeom prst="rect">
            <a:avLst/>
          </a:prstGeom>
          <a:noFill/>
          <a:ln>
            <a:noFill/>
          </a:ln>
        </p:spPr>
        <p:txBody>
          <a:bodyPr spcFirstLastPara="1" wrap="square" lIns="91425" tIns="45700" rIns="91425" bIns="45700" anchor="t" anchorCtr="0"/>
          <a:lstStyle>
            <a:lvl1pPr marR="0" lvl="0" algn="l" rtl="0">
              <a:lnSpc>
                <a:spcPct val="70000"/>
              </a:lnSpc>
              <a:spcBef>
                <a:spcPts val="0"/>
              </a:spcBef>
              <a:spcAft>
                <a:spcPts val="0"/>
              </a:spcAft>
              <a:buClr>
                <a:schemeClr val="lt1"/>
              </a:buClr>
              <a:buSzPts val="6000"/>
              <a:buFont typeface="Arial"/>
              <a:buNone/>
              <a:defRPr sz="60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Google Shape;23;p3"/>
          <p:cNvSpPr txBox="1">
            <a:spLocks noGrp="1"/>
          </p:cNvSpPr>
          <p:nvPr>
            <p:ph type="sldNum" idx="12"/>
          </p:nvPr>
        </p:nvSpPr>
        <p:spPr>
          <a:xfrm>
            <a:off x="6526774" y="6429217"/>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u="none" strike="noStrike" cap="none">
                <a:solidFill>
                  <a:schemeClr val="lt1"/>
                </a:solidFill>
                <a:latin typeface="Arial"/>
                <a:ea typeface="Arial"/>
                <a:cs typeface="Arial"/>
                <a:sym typeface="Arial"/>
              </a:defRPr>
            </a:lvl1pPr>
            <a:lvl2pPr marL="0" lvl="1" indent="0" algn="r">
              <a:spcBef>
                <a:spcPts val="0"/>
              </a:spcBef>
              <a:buNone/>
              <a:defRPr sz="1000" b="1" i="0" u="none" strike="noStrike" cap="none">
                <a:solidFill>
                  <a:schemeClr val="lt1"/>
                </a:solidFill>
                <a:latin typeface="Arial"/>
                <a:ea typeface="Arial"/>
                <a:cs typeface="Arial"/>
                <a:sym typeface="Arial"/>
              </a:defRPr>
            </a:lvl2pPr>
            <a:lvl3pPr marL="0" lvl="2" indent="0" algn="r">
              <a:spcBef>
                <a:spcPts val="0"/>
              </a:spcBef>
              <a:buNone/>
              <a:defRPr sz="1000" b="1" i="0" u="none" strike="noStrike" cap="none">
                <a:solidFill>
                  <a:schemeClr val="lt1"/>
                </a:solidFill>
                <a:latin typeface="Arial"/>
                <a:ea typeface="Arial"/>
                <a:cs typeface="Arial"/>
                <a:sym typeface="Arial"/>
              </a:defRPr>
            </a:lvl3pPr>
            <a:lvl4pPr marL="0" lvl="3" indent="0" algn="r">
              <a:spcBef>
                <a:spcPts val="0"/>
              </a:spcBef>
              <a:buNone/>
              <a:defRPr sz="1000" b="1" i="0" u="none" strike="noStrike" cap="none">
                <a:solidFill>
                  <a:schemeClr val="lt1"/>
                </a:solidFill>
                <a:latin typeface="Arial"/>
                <a:ea typeface="Arial"/>
                <a:cs typeface="Arial"/>
                <a:sym typeface="Arial"/>
              </a:defRPr>
            </a:lvl4pPr>
            <a:lvl5pPr marL="0" lvl="4" indent="0" algn="r">
              <a:spcBef>
                <a:spcPts val="0"/>
              </a:spcBef>
              <a:buNone/>
              <a:defRPr sz="1000" b="1" i="0" u="none" strike="noStrike" cap="none">
                <a:solidFill>
                  <a:schemeClr val="lt1"/>
                </a:solidFill>
                <a:latin typeface="Arial"/>
                <a:ea typeface="Arial"/>
                <a:cs typeface="Arial"/>
                <a:sym typeface="Arial"/>
              </a:defRPr>
            </a:lvl5pPr>
            <a:lvl6pPr marL="0" lvl="5" indent="0" algn="r">
              <a:spcBef>
                <a:spcPts val="0"/>
              </a:spcBef>
              <a:buNone/>
              <a:defRPr sz="1000" b="1" i="0" u="none" strike="noStrike" cap="none">
                <a:solidFill>
                  <a:schemeClr val="lt1"/>
                </a:solidFill>
                <a:latin typeface="Arial"/>
                <a:ea typeface="Arial"/>
                <a:cs typeface="Arial"/>
                <a:sym typeface="Arial"/>
              </a:defRPr>
            </a:lvl6pPr>
            <a:lvl7pPr marL="0" lvl="6" indent="0" algn="r">
              <a:spcBef>
                <a:spcPts val="0"/>
              </a:spcBef>
              <a:buNone/>
              <a:defRPr sz="1000" b="1" i="0" u="none" strike="noStrike" cap="none">
                <a:solidFill>
                  <a:schemeClr val="lt1"/>
                </a:solidFill>
                <a:latin typeface="Arial"/>
                <a:ea typeface="Arial"/>
                <a:cs typeface="Arial"/>
                <a:sym typeface="Arial"/>
              </a:defRPr>
            </a:lvl7pPr>
            <a:lvl8pPr marL="0" lvl="7" indent="0" algn="r">
              <a:spcBef>
                <a:spcPts val="0"/>
              </a:spcBef>
              <a:buNone/>
              <a:defRPr sz="1000" b="1" i="0" u="none" strike="noStrike" cap="none">
                <a:solidFill>
                  <a:schemeClr val="lt1"/>
                </a:solidFill>
                <a:latin typeface="Arial"/>
                <a:ea typeface="Arial"/>
                <a:cs typeface="Arial"/>
                <a:sym typeface="Arial"/>
              </a:defRPr>
            </a:lvl8pPr>
            <a:lvl9pPr marL="0" lvl="8" indent="0" algn="r">
              <a:spcBef>
                <a:spcPts val="0"/>
              </a:spcBef>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4" name="Google Shape;24;p3"/>
          <p:cNvPicPr preferRelativeResize="0"/>
          <p:nvPr/>
        </p:nvPicPr>
        <p:blipFill rotWithShape="1">
          <a:blip r:embed="rId3">
            <a:alphaModFix/>
          </a:blip>
          <a:srcRect/>
          <a:stretch/>
        </p:blipFill>
        <p:spPr>
          <a:xfrm>
            <a:off x="628650" y="6360394"/>
            <a:ext cx="780725" cy="292042"/>
          </a:xfrm>
          <a:prstGeom prst="rect">
            <a:avLst/>
          </a:prstGeom>
          <a:noFill/>
          <a:ln>
            <a:noFill/>
          </a:ln>
        </p:spPr>
      </p:pic>
      <p:pic>
        <p:nvPicPr>
          <p:cNvPr id="25" name="Google Shape;25;p3"/>
          <p:cNvPicPr preferRelativeResize="0"/>
          <p:nvPr/>
        </p:nvPicPr>
        <p:blipFill rotWithShape="1">
          <a:blip r:embed="rId4">
            <a:alphaModFix/>
          </a:blip>
          <a:srcRect/>
          <a:stretch/>
        </p:blipFill>
        <p:spPr>
          <a:xfrm>
            <a:off x="628650" y="197984"/>
            <a:ext cx="1867979" cy="319431"/>
          </a:xfrm>
          <a:prstGeom prst="rect">
            <a:avLst/>
          </a:prstGeom>
          <a:noFill/>
          <a:ln>
            <a:noFill/>
          </a:ln>
        </p:spPr>
      </p:pic>
      <p:cxnSp>
        <p:nvCxnSpPr>
          <p:cNvPr id="26" name="Google Shape;26;p3"/>
          <p:cNvCxnSpPr/>
          <p:nvPr/>
        </p:nvCxnSpPr>
        <p:spPr>
          <a:xfrm>
            <a:off x="628650" y="6241200"/>
            <a:ext cx="7890681" cy="0"/>
          </a:xfrm>
          <a:prstGeom prst="straightConnector1">
            <a:avLst/>
          </a:prstGeom>
          <a:noFill/>
          <a:ln w="19050" cap="flat" cmpd="sng">
            <a:solidFill>
              <a:schemeClr val="lt1"/>
            </a:solidFill>
            <a:prstDash val="dot"/>
            <a:miter lim="800000"/>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BU Centered Text"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1238865" y="908553"/>
            <a:ext cx="6612962" cy="1131784"/>
          </a:xfrm>
          <a:prstGeom prst="rect">
            <a:avLst/>
          </a:prstGeom>
          <a:noFill/>
          <a:ln>
            <a:noFill/>
          </a:ln>
        </p:spPr>
        <p:txBody>
          <a:bodyPr spcFirstLastPara="1" wrap="square" lIns="91425" tIns="45700" rIns="91425" bIns="45700" anchor="t" anchorCtr="0"/>
          <a:lstStyle>
            <a:lvl1pPr marR="0" lvl="0" algn="l" rtl="0">
              <a:lnSpc>
                <a:spcPct val="8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 name="Google Shape;29;p4"/>
          <p:cNvSpPr txBox="1">
            <a:spLocks noGrp="1"/>
          </p:cNvSpPr>
          <p:nvPr>
            <p:ph type="body" idx="1"/>
          </p:nvPr>
        </p:nvSpPr>
        <p:spPr>
          <a:xfrm>
            <a:off x="1238865" y="2141908"/>
            <a:ext cx="6612962" cy="3633116"/>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0" name="Google Shape;30;p4"/>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u="none" strike="noStrike" cap="none">
                <a:solidFill>
                  <a:srgbClr val="828383"/>
                </a:solidFill>
                <a:latin typeface="Arial"/>
                <a:ea typeface="Arial"/>
                <a:cs typeface="Arial"/>
                <a:sym typeface="Arial"/>
              </a:defRPr>
            </a:lvl1pPr>
            <a:lvl2pPr marL="0" lvl="1" indent="0" algn="r">
              <a:spcBef>
                <a:spcPts val="0"/>
              </a:spcBef>
              <a:buNone/>
              <a:defRPr sz="1000" b="1" i="0" u="none" strike="noStrike" cap="none">
                <a:solidFill>
                  <a:srgbClr val="828383"/>
                </a:solidFill>
                <a:latin typeface="Arial"/>
                <a:ea typeface="Arial"/>
                <a:cs typeface="Arial"/>
                <a:sym typeface="Arial"/>
              </a:defRPr>
            </a:lvl2pPr>
            <a:lvl3pPr marL="0" lvl="2" indent="0" algn="r">
              <a:spcBef>
                <a:spcPts val="0"/>
              </a:spcBef>
              <a:buNone/>
              <a:defRPr sz="1000" b="1" i="0" u="none" strike="noStrike" cap="none">
                <a:solidFill>
                  <a:srgbClr val="828383"/>
                </a:solidFill>
                <a:latin typeface="Arial"/>
                <a:ea typeface="Arial"/>
                <a:cs typeface="Arial"/>
                <a:sym typeface="Arial"/>
              </a:defRPr>
            </a:lvl3pPr>
            <a:lvl4pPr marL="0" lvl="3" indent="0" algn="r">
              <a:spcBef>
                <a:spcPts val="0"/>
              </a:spcBef>
              <a:buNone/>
              <a:defRPr sz="1000" b="1" i="0" u="none" strike="noStrike" cap="none">
                <a:solidFill>
                  <a:srgbClr val="828383"/>
                </a:solidFill>
                <a:latin typeface="Arial"/>
                <a:ea typeface="Arial"/>
                <a:cs typeface="Arial"/>
                <a:sym typeface="Arial"/>
              </a:defRPr>
            </a:lvl4pPr>
            <a:lvl5pPr marL="0" lvl="4" indent="0" algn="r">
              <a:spcBef>
                <a:spcPts val="0"/>
              </a:spcBef>
              <a:buNone/>
              <a:defRPr sz="1000" b="1" i="0" u="none" strike="noStrike" cap="none">
                <a:solidFill>
                  <a:srgbClr val="828383"/>
                </a:solidFill>
                <a:latin typeface="Arial"/>
                <a:ea typeface="Arial"/>
                <a:cs typeface="Arial"/>
                <a:sym typeface="Arial"/>
              </a:defRPr>
            </a:lvl5pPr>
            <a:lvl6pPr marL="0" lvl="5" indent="0" algn="r">
              <a:spcBef>
                <a:spcPts val="0"/>
              </a:spcBef>
              <a:buNone/>
              <a:defRPr sz="1000" b="1" i="0" u="none" strike="noStrike" cap="none">
                <a:solidFill>
                  <a:srgbClr val="828383"/>
                </a:solidFill>
                <a:latin typeface="Arial"/>
                <a:ea typeface="Arial"/>
                <a:cs typeface="Arial"/>
                <a:sym typeface="Arial"/>
              </a:defRPr>
            </a:lvl6pPr>
            <a:lvl7pPr marL="0" lvl="6" indent="0" algn="r">
              <a:spcBef>
                <a:spcPts val="0"/>
              </a:spcBef>
              <a:buNone/>
              <a:defRPr sz="1000" b="1" i="0" u="none" strike="noStrike" cap="none">
                <a:solidFill>
                  <a:srgbClr val="828383"/>
                </a:solidFill>
                <a:latin typeface="Arial"/>
                <a:ea typeface="Arial"/>
                <a:cs typeface="Arial"/>
                <a:sym typeface="Arial"/>
              </a:defRPr>
            </a:lvl7pPr>
            <a:lvl8pPr marL="0" lvl="7" indent="0" algn="r">
              <a:spcBef>
                <a:spcPts val="0"/>
              </a:spcBef>
              <a:buNone/>
              <a:defRPr sz="1000" b="1" i="0" u="none" strike="noStrike" cap="none">
                <a:solidFill>
                  <a:srgbClr val="828383"/>
                </a:solidFill>
                <a:latin typeface="Arial"/>
                <a:ea typeface="Arial"/>
                <a:cs typeface="Arial"/>
                <a:sym typeface="Arial"/>
              </a:defRPr>
            </a:lvl8pPr>
            <a:lvl9pPr marL="0" lvl="8" indent="0" algn="r">
              <a:spcBef>
                <a:spcPts val="0"/>
              </a:spcBef>
              <a:buNone/>
              <a:defRPr sz="1000" b="1" i="0" u="none" strike="noStrike" cap="none">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cxnSp>
        <p:nvCxnSpPr>
          <p:cNvPr id="31" name="Google Shape;31;p4"/>
          <p:cNvCxnSpPr/>
          <p:nvPr/>
        </p:nvCxnSpPr>
        <p:spPr>
          <a:xfrm>
            <a:off x="628650" y="6248472"/>
            <a:ext cx="7890681" cy="1"/>
          </a:xfrm>
          <a:prstGeom prst="straightConnector1">
            <a:avLst/>
          </a:prstGeom>
          <a:noFill/>
          <a:ln w="19050" cap="flat" cmpd="sng">
            <a:solidFill>
              <a:srgbClr val="C0C0C0"/>
            </a:solidFill>
            <a:prstDash val="dot"/>
            <a:miter lim="800000"/>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BU Centered Text-2 Column">
  <p:cSld name="SBU Centered Text-2 Column">
    <p:spTree>
      <p:nvGrpSpPr>
        <p:cNvPr id="1" name="Shape 32"/>
        <p:cNvGrpSpPr/>
        <p:nvPr/>
      </p:nvGrpSpPr>
      <p:grpSpPr>
        <a:xfrm>
          <a:off x="0" y="0"/>
          <a:ext cx="0" cy="0"/>
          <a:chOff x="0" y="0"/>
          <a:chExt cx="0" cy="0"/>
        </a:xfrm>
      </p:grpSpPr>
      <p:sp>
        <p:nvSpPr>
          <p:cNvPr id="33" name="Google Shape;33;p5"/>
          <p:cNvSpPr txBox="1">
            <a:spLocks noGrp="1"/>
          </p:cNvSpPr>
          <p:nvPr>
            <p:ph type="title"/>
          </p:nvPr>
        </p:nvSpPr>
        <p:spPr>
          <a:xfrm>
            <a:off x="1233016" y="908553"/>
            <a:ext cx="6612962" cy="1134234"/>
          </a:xfrm>
          <a:prstGeom prst="rect">
            <a:avLst/>
          </a:prstGeom>
          <a:noFill/>
          <a:ln>
            <a:noFill/>
          </a:ln>
        </p:spPr>
        <p:txBody>
          <a:bodyPr spcFirstLastPara="1" wrap="square" lIns="91425" tIns="45700" rIns="91425" bIns="45700" anchor="t" anchorCtr="0"/>
          <a:lstStyle>
            <a:lvl1pPr marR="0" lvl="0" algn="l" rtl="0">
              <a:lnSpc>
                <a:spcPct val="8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4" name="Google Shape;34;p5"/>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u="none" strike="noStrike" cap="none">
                <a:solidFill>
                  <a:srgbClr val="828383"/>
                </a:solidFill>
                <a:latin typeface="Arial"/>
                <a:ea typeface="Arial"/>
                <a:cs typeface="Arial"/>
                <a:sym typeface="Arial"/>
              </a:defRPr>
            </a:lvl1pPr>
            <a:lvl2pPr marL="0" lvl="1" indent="0" algn="r">
              <a:spcBef>
                <a:spcPts val="0"/>
              </a:spcBef>
              <a:buNone/>
              <a:defRPr sz="1000" b="1" i="0" u="none" strike="noStrike" cap="none">
                <a:solidFill>
                  <a:srgbClr val="828383"/>
                </a:solidFill>
                <a:latin typeface="Arial"/>
                <a:ea typeface="Arial"/>
                <a:cs typeface="Arial"/>
                <a:sym typeface="Arial"/>
              </a:defRPr>
            </a:lvl2pPr>
            <a:lvl3pPr marL="0" lvl="2" indent="0" algn="r">
              <a:spcBef>
                <a:spcPts val="0"/>
              </a:spcBef>
              <a:buNone/>
              <a:defRPr sz="1000" b="1" i="0" u="none" strike="noStrike" cap="none">
                <a:solidFill>
                  <a:srgbClr val="828383"/>
                </a:solidFill>
                <a:latin typeface="Arial"/>
                <a:ea typeface="Arial"/>
                <a:cs typeface="Arial"/>
                <a:sym typeface="Arial"/>
              </a:defRPr>
            </a:lvl3pPr>
            <a:lvl4pPr marL="0" lvl="3" indent="0" algn="r">
              <a:spcBef>
                <a:spcPts val="0"/>
              </a:spcBef>
              <a:buNone/>
              <a:defRPr sz="1000" b="1" i="0" u="none" strike="noStrike" cap="none">
                <a:solidFill>
                  <a:srgbClr val="828383"/>
                </a:solidFill>
                <a:latin typeface="Arial"/>
                <a:ea typeface="Arial"/>
                <a:cs typeface="Arial"/>
                <a:sym typeface="Arial"/>
              </a:defRPr>
            </a:lvl4pPr>
            <a:lvl5pPr marL="0" lvl="4" indent="0" algn="r">
              <a:spcBef>
                <a:spcPts val="0"/>
              </a:spcBef>
              <a:buNone/>
              <a:defRPr sz="1000" b="1" i="0" u="none" strike="noStrike" cap="none">
                <a:solidFill>
                  <a:srgbClr val="828383"/>
                </a:solidFill>
                <a:latin typeface="Arial"/>
                <a:ea typeface="Arial"/>
                <a:cs typeface="Arial"/>
                <a:sym typeface="Arial"/>
              </a:defRPr>
            </a:lvl5pPr>
            <a:lvl6pPr marL="0" lvl="5" indent="0" algn="r">
              <a:spcBef>
                <a:spcPts val="0"/>
              </a:spcBef>
              <a:buNone/>
              <a:defRPr sz="1000" b="1" i="0" u="none" strike="noStrike" cap="none">
                <a:solidFill>
                  <a:srgbClr val="828383"/>
                </a:solidFill>
                <a:latin typeface="Arial"/>
                <a:ea typeface="Arial"/>
                <a:cs typeface="Arial"/>
                <a:sym typeface="Arial"/>
              </a:defRPr>
            </a:lvl6pPr>
            <a:lvl7pPr marL="0" lvl="6" indent="0" algn="r">
              <a:spcBef>
                <a:spcPts val="0"/>
              </a:spcBef>
              <a:buNone/>
              <a:defRPr sz="1000" b="1" i="0" u="none" strike="noStrike" cap="none">
                <a:solidFill>
                  <a:srgbClr val="828383"/>
                </a:solidFill>
                <a:latin typeface="Arial"/>
                <a:ea typeface="Arial"/>
                <a:cs typeface="Arial"/>
                <a:sym typeface="Arial"/>
              </a:defRPr>
            </a:lvl7pPr>
            <a:lvl8pPr marL="0" lvl="7" indent="0" algn="r">
              <a:spcBef>
                <a:spcPts val="0"/>
              </a:spcBef>
              <a:buNone/>
              <a:defRPr sz="1000" b="1" i="0" u="none" strike="noStrike" cap="none">
                <a:solidFill>
                  <a:srgbClr val="828383"/>
                </a:solidFill>
                <a:latin typeface="Arial"/>
                <a:ea typeface="Arial"/>
                <a:cs typeface="Arial"/>
                <a:sym typeface="Arial"/>
              </a:defRPr>
            </a:lvl8pPr>
            <a:lvl9pPr marL="0" lvl="8" indent="0" algn="r">
              <a:spcBef>
                <a:spcPts val="0"/>
              </a:spcBef>
              <a:buNone/>
              <a:defRPr sz="1000" b="1" i="0" u="none" strike="noStrike" cap="none">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5" name="Google Shape;35;p5"/>
          <p:cNvSpPr txBox="1">
            <a:spLocks noGrp="1"/>
          </p:cNvSpPr>
          <p:nvPr>
            <p:ph type="body" idx="1"/>
          </p:nvPr>
        </p:nvSpPr>
        <p:spPr>
          <a:xfrm>
            <a:off x="1233016" y="2141908"/>
            <a:ext cx="3259317" cy="3633116"/>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6" name="Google Shape;36;p5"/>
          <p:cNvSpPr txBox="1">
            <a:spLocks noGrp="1"/>
          </p:cNvSpPr>
          <p:nvPr>
            <p:ph type="body" idx="2"/>
          </p:nvPr>
        </p:nvSpPr>
        <p:spPr>
          <a:xfrm>
            <a:off x="4586661" y="2141908"/>
            <a:ext cx="3259317" cy="3633116"/>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BU Left Bulleted Text">
  <p:cSld name="SBU Left Bulleted Text">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628650" y="957790"/>
            <a:ext cx="2212142" cy="2457763"/>
          </a:xfrm>
          <a:prstGeom prst="rect">
            <a:avLst/>
          </a:prstGeom>
          <a:noFill/>
          <a:ln>
            <a:noFill/>
          </a:ln>
        </p:spPr>
        <p:txBody>
          <a:bodyPr spcFirstLastPara="1" wrap="square" lIns="91425" tIns="45700" rIns="91425" bIns="45700" anchor="t" anchorCtr="0"/>
          <a:lstStyle>
            <a:lvl1pPr marR="0" lvl="0" algn="l" rtl="0">
              <a:lnSpc>
                <a:spcPct val="65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9" name="Google Shape;39;p6"/>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u="none" strike="noStrike" cap="none">
                <a:solidFill>
                  <a:srgbClr val="828383"/>
                </a:solidFill>
                <a:latin typeface="Arial"/>
                <a:ea typeface="Arial"/>
                <a:cs typeface="Arial"/>
                <a:sym typeface="Arial"/>
              </a:defRPr>
            </a:lvl1pPr>
            <a:lvl2pPr marL="0" lvl="1" indent="0" algn="r">
              <a:spcBef>
                <a:spcPts val="0"/>
              </a:spcBef>
              <a:buNone/>
              <a:defRPr sz="1000" b="1" i="0" u="none" strike="noStrike" cap="none">
                <a:solidFill>
                  <a:srgbClr val="828383"/>
                </a:solidFill>
                <a:latin typeface="Arial"/>
                <a:ea typeface="Arial"/>
                <a:cs typeface="Arial"/>
                <a:sym typeface="Arial"/>
              </a:defRPr>
            </a:lvl2pPr>
            <a:lvl3pPr marL="0" lvl="2" indent="0" algn="r">
              <a:spcBef>
                <a:spcPts val="0"/>
              </a:spcBef>
              <a:buNone/>
              <a:defRPr sz="1000" b="1" i="0" u="none" strike="noStrike" cap="none">
                <a:solidFill>
                  <a:srgbClr val="828383"/>
                </a:solidFill>
                <a:latin typeface="Arial"/>
                <a:ea typeface="Arial"/>
                <a:cs typeface="Arial"/>
                <a:sym typeface="Arial"/>
              </a:defRPr>
            </a:lvl3pPr>
            <a:lvl4pPr marL="0" lvl="3" indent="0" algn="r">
              <a:spcBef>
                <a:spcPts val="0"/>
              </a:spcBef>
              <a:buNone/>
              <a:defRPr sz="1000" b="1" i="0" u="none" strike="noStrike" cap="none">
                <a:solidFill>
                  <a:srgbClr val="828383"/>
                </a:solidFill>
                <a:latin typeface="Arial"/>
                <a:ea typeface="Arial"/>
                <a:cs typeface="Arial"/>
                <a:sym typeface="Arial"/>
              </a:defRPr>
            </a:lvl4pPr>
            <a:lvl5pPr marL="0" lvl="4" indent="0" algn="r">
              <a:spcBef>
                <a:spcPts val="0"/>
              </a:spcBef>
              <a:buNone/>
              <a:defRPr sz="1000" b="1" i="0" u="none" strike="noStrike" cap="none">
                <a:solidFill>
                  <a:srgbClr val="828383"/>
                </a:solidFill>
                <a:latin typeface="Arial"/>
                <a:ea typeface="Arial"/>
                <a:cs typeface="Arial"/>
                <a:sym typeface="Arial"/>
              </a:defRPr>
            </a:lvl5pPr>
            <a:lvl6pPr marL="0" lvl="5" indent="0" algn="r">
              <a:spcBef>
                <a:spcPts val="0"/>
              </a:spcBef>
              <a:buNone/>
              <a:defRPr sz="1000" b="1" i="0" u="none" strike="noStrike" cap="none">
                <a:solidFill>
                  <a:srgbClr val="828383"/>
                </a:solidFill>
                <a:latin typeface="Arial"/>
                <a:ea typeface="Arial"/>
                <a:cs typeface="Arial"/>
                <a:sym typeface="Arial"/>
              </a:defRPr>
            </a:lvl6pPr>
            <a:lvl7pPr marL="0" lvl="6" indent="0" algn="r">
              <a:spcBef>
                <a:spcPts val="0"/>
              </a:spcBef>
              <a:buNone/>
              <a:defRPr sz="1000" b="1" i="0" u="none" strike="noStrike" cap="none">
                <a:solidFill>
                  <a:srgbClr val="828383"/>
                </a:solidFill>
                <a:latin typeface="Arial"/>
                <a:ea typeface="Arial"/>
                <a:cs typeface="Arial"/>
                <a:sym typeface="Arial"/>
              </a:defRPr>
            </a:lvl7pPr>
            <a:lvl8pPr marL="0" lvl="7" indent="0" algn="r">
              <a:spcBef>
                <a:spcPts val="0"/>
              </a:spcBef>
              <a:buNone/>
              <a:defRPr sz="1000" b="1" i="0" u="none" strike="noStrike" cap="none">
                <a:solidFill>
                  <a:srgbClr val="828383"/>
                </a:solidFill>
                <a:latin typeface="Arial"/>
                <a:ea typeface="Arial"/>
                <a:cs typeface="Arial"/>
                <a:sym typeface="Arial"/>
              </a:defRPr>
            </a:lvl8pPr>
            <a:lvl9pPr marL="0" lvl="8" indent="0" algn="r">
              <a:spcBef>
                <a:spcPts val="0"/>
              </a:spcBef>
              <a:buNone/>
              <a:defRPr sz="1000" b="1" i="0" u="none" strike="noStrike" cap="none">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0" name="Google Shape;40;p6"/>
          <p:cNvSpPr txBox="1">
            <a:spLocks noGrp="1"/>
          </p:cNvSpPr>
          <p:nvPr>
            <p:ph type="body" idx="1"/>
          </p:nvPr>
        </p:nvSpPr>
        <p:spPr>
          <a:xfrm>
            <a:off x="2958353" y="957789"/>
            <a:ext cx="5556998" cy="4739625"/>
          </a:xfrm>
          <a:prstGeom prst="rect">
            <a:avLst/>
          </a:prstGeom>
          <a:noFill/>
          <a:ln>
            <a:noFill/>
          </a:ln>
        </p:spPr>
        <p:txBody>
          <a:bodyPr spcFirstLastPara="1" wrap="square" lIns="91425" tIns="45700" rIns="91425" bIns="45700" anchor="t" anchorCtr="0"/>
          <a:lstStyle>
            <a:lvl1pPr marL="457200" marR="0" lvl="0" indent="-304800" algn="l" rtl="0">
              <a:lnSpc>
                <a:spcPct val="100000"/>
              </a:lnSpc>
              <a:spcBef>
                <a:spcPts val="750"/>
              </a:spcBef>
              <a:spcAft>
                <a:spcPts val="0"/>
              </a:spcAft>
              <a:buClr>
                <a:srgbClr val="828383"/>
              </a:buClr>
              <a:buSzPts val="1200"/>
              <a:buFont typeface="Arial"/>
              <a:buChar char="•"/>
              <a:defRPr sz="12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BU Centered Bulleted Text">
  <p:cSld name="SBU Centered Bulleted Text">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1233016" y="908553"/>
            <a:ext cx="6612962" cy="1134234"/>
          </a:xfrm>
          <a:prstGeom prst="rect">
            <a:avLst/>
          </a:prstGeom>
          <a:noFill/>
          <a:ln>
            <a:noFill/>
          </a:ln>
        </p:spPr>
        <p:txBody>
          <a:bodyPr spcFirstLastPara="1" wrap="square" lIns="91425" tIns="45700" rIns="91425" bIns="45700" anchor="t" anchorCtr="0"/>
          <a:lstStyle>
            <a:lvl1pPr marR="0" lvl="0" algn="l" rtl="0">
              <a:lnSpc>
                <a:spcPct val="8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3" name="Google Shape;43;p7"/>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u="none" strike="noStrike" cap="none">
                <a:solidFill>
                  <a:srgbClr val="828383"/>
                </a:solidFill>
                <a:latin typeface="Arial"/>
                <a:ea typeface="Arial"/>
                <a:cs typeface="Arial"/>
                <a:sym typeface="Arial"/>
              </a:defRPr>
            </a:lvl1pPr>
            <a:lvl2pPr marL="0" lvl="1" indent="0" algn="r">
              <a:spcBef>
                <a:spcPts val="0"/>
              </a:spcBef>
              <a:buNone/>
              <a:defRPr sz="1000" b="1" i="0" u="none" strike="noStrike" cap="none">
                <a:solidFill>
                  <a:srgbClr val="828383"/>
                </a:solidFill>
                <a:latin typeface="Arial"/>
                <a:ea typeface="Arial"/>
                <a:cs typeface="Arial"/>
                <a:sym typeface="Arial"/>
              </a:defRPr>
            </a:lvl2pPr>
            <a:lvl3pPr marL="0" lvl="2" indent="0" algn="r">
              <a:spcBef>
                <a:spcPts val="0"/>
              </a:spcBef>
              <a:buNone/>
              <a:defRPr sz="1000" b="1" i="0" u="none" strike="noStrike" cap="none">
                <a:solidFill>
                  <a:srgbClr val="828383"/>
                </a:solidFill>
                <a:latin typeface="Arial"/>
                <a:ea typeface="Arial"/>
                <a:cs typeface="Arial"/>
                <a:sym typeface="Arial"/>
              </a:defRPr>
            </a:lvl3pPr>
            <a:lvl4pPr marL="0" lvl="3" indent="0" algn="r">
              <a:spcBef>
                <a:spcPts val="0"/>
              </a:spcBef>
              <a:buNone/>
              <a:defRPr sz="1000" b="1" i="0" u="none" strike="noStrike" cap="none">
                <a:solidFill>
                  <a:srgbClr val="828383"/>
                </a:solidFill>
                <a:latin typeface="Arial"/>
                <a:ea typeface="Arial"/>
                <a:cs typeface="Arial"/>
                <a:sym typeface="Arial"/>
              </a:defRPr>
            </a:lvl4pPr>
            <a:lvl5pPr marL="0" lvl="4" indent="0" algn="r">
              <a:spcBef>
                <a:spcPts val="0"/>
              </a:spcBef>
              <a:buNone/>
              <a:defRPr sz="1000" b="1" i="0" u="none" strike="noStrike" cap="none">
                <a:solidFill>
                  <a:srgbClr val="828383"/>
                </a:solidFill>
                <a:latin typeface="Arial"/>
                <a:ea typeface="Arial"/>
                <a:cs typeface="Arial"/>
                <a:sym typeface="Arial"/>
              </a:defRPr>
            </a:lvl5pPr>
            <a:lvl6pPr marL="0" lvl="5" indent="0" algn="r">
              <a:spcBef>
                <a:spcPts val="0"/>
              </a:spcBef>
              <a:buNone/>
              <a:defRPr sz="1000" b="1" i="0" u="none" strike="noStrike" cap="none">
                <a:solidFill>
                  <a:srgbClr val="828383"/>
                </a:solidFill>
                <a:latin typeface="Arial"/>
                <a:ea typeface="Arial"/>
                <a:cs typeface="Arial"/>
                <a:sym typeface="Arial"/>
              </a:defRPr>
            </a:lvl6pPr>
            <a:lvl7pPr marL="0" lvl="6" indent="0" algn="r">
              <a:spcBef>
                <a:spcPts val="0"/>
              </a:spcBef>
              <a:buNone/>
              <a:defRPr sz="1000" b="1" i="0" u="none" strike="noStrike" cap="none">
                <a:solidFill>
                  <a:srgbClr val="828383"/>
                </a:solidFill>
                <a:latin typeface="Arial"/>
                <a:ea typeface="Arial"/>
                <a:cs typeface="Arial"/>
                <a:sym typeface="Arial"/>
              </a:defRPr>
            </a:lvl7pPr>
            <a:lvl8pPr marL="0" lvl="7" indent="0" algn="r">
              <a:spcBef>
                <a:spcPts val="0"/>
              </a:spcBef>
              <a:buNone/>
              <a:defRPr sz="1000" b="1" i="0" u="none" strike="noStrike" cap="none">
                <a:solidFill>
                  <a:srgbClr val="828383"/>
                </a:solidFill>
                <a:latin typeface="Arial"/>
                <a:ea typeface="Arial"/>
                <a:cs typeface="Arial"/>
                <a:sym typeface="Arial"/>
              </a:defRPr>
            </a:lvl8pPr>
            <a:lvl9pPr marL="0" lvl="8" indent="0" algn="r">
              <a:spcBef>
                <a:spcPts val="0"/>
              </a:spcBef>
              <a:buNone/>
              <a:defRPr sz="1000" b="1" i="0" u="none" strike="noStrike" cap="none">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4" name="Google Shape;44;p7"/>
          <p:cNvSpPr txBox="1">
            <a:spLocks noGrp="1"/>
          </p:cNvSpPr>
          <p:nvPr>
            <p:ph type="body" idx="1"/>
          </p:nvPr>
        </p:nvSpPr>
        <p:spPr>
          <a:xfrm>
            <a:off x="1233017" y="2141907"/>
            <a:ext cx="6612962" cy="3493961"/>
          </a:xfrm>
          <a:prstGeom prst="rect">
            <a:avLst/>
          </a:prstGeom>
          <a:noFill/>
          <a:ln>
            <a:noFill/>
          </a:ln>
        </p:spPr>
        <p:txBody>
          <a:bodyPr spcFirstLastPara="1" wrap="square" lIns="91425" tIns="45700" rIns="91425" bIns="45700" anchor="t" anchorCtr="0"/>
          <a:lstStyle>
            <a:lvl1pPr marL="457200" marR="0" lvl="0" indent="-304800" algn="l" rtl="0">
              <a:lnSpc>
                <a:spcPct val="100000"/>
              </a:lnSpc>
              <a:spcBef>
                <a:spcPts val="750"/>
              </a:spcBef>
              <a:spcAft>
                <a:spcPts val="0"/>
              </a:spcAft>
              <a:buClr>
                <a:srgbClr val="828383"/>
              </a:buClr>
              <a:buSzPts val="1200"/>
              <a:buFont typeface="Arial"/>
              <a:buChar char="•"/>
              <a:defRPr sz="12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BU Text 1 Photo">
  <p:cSld name="SBU Text 1 Photo">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626115" y="897538"/>
            <a:ext cx="3335552" cy="972207"/>
          </a:xfrm>
          <a:prstGeom prst="rect">
            <a:avLst/>
          </a:prstGeom>
          <a:noFill/>
          <a:ln>
            <a:noFill/>
          </a:ln>
        </p:spPr>
        <p:txBody>
          <a:bodyPr spcFirstLastPara="1" wrap="square" lIns="91425" tIns="45700" rIns="91425" bIns="45700" anchor="t" anchorCtr="0"/>
          <a:lstStyle>
            <a:lvl1pPr marR="0" lvl="0" algn="l" rtl="0">
              <a:lnSpc>
                <a:spcPct val="8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7" name="Google Shape;47;p8"/>
          <p:cNvSpPr txBox="1">
            <a:spLocks noGrp="1"/>
          </p:cNvSpPr>
          <p:nvPr>
            <p:ph type="body" idx="1"/>
          </p:nvPr>
        </p:nvSpPr>
        <p:spPr>
          <a:xfrm>
            <a:off x="626115" y="2039016"/>
            <a:ext cx="3335552" cy="3616244"/>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48" name="Google Shape;48;p8"/>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u="none" strike="noStrike" cap="none">
                <a:solidFill>
                  <a:srgbClr val="828383"/>
                </a:solidFill>
                <a:latin typeface="Arial"/>
                <a:ea typeface="Arial"/>
                <a:cs typeface="Arial"/>
                <a:sym typeface="Arial"/>
              </a:defRPr>
            </a:lvl1pPr>
            <a:lvl2pPr marL="0" lvl="1" indent="0" algn="r">
              <a:spcBef>
                <a:spcPts val="0"/>
              </a:spcBef>
              <a:buNone/>
              <a:defRPr sz="1000" b="1" i="0" u="none" strike="noStrike" cap="none">
                <a:solidFill>
                  <a:srgbClr val="828383"/>
                </a:solidFill>
                <a:latin typeface="Arial"/>
                <a:ea typeface="Arial"/>
                <a:cs typeface="Arial"/>
                <a:sym typeface="Arial"/>
              </a:defRPr>
            </a:lvl2pPr>
            <a:lvl3pPr marL="0" lvl="2" indent="0" algn="r">
              <a:spcBef>
                <a:spcPts val="0"/>
              </a:spcBef>
              <a:buNone/>
              <a:defRPr sz="1000" b="1" i="0" u="none" strike="noStrike" cap="none">
                <a:solidFill>
                  <a:srgbClr val="828383"/>
                </a:solidFill>
                <a:latin typeface="Arial"/>
                <a:ea typeface="Arial"/>
                <a:cs typeface="Arial"/>
                <a:sym typeface="Arial"/>
              </a:defRPr>
            </a:lvl3pPr>
            <a:lvl4pPr marL="0" lvl="3" indent="0" algn="r">
              <a:spcBef>
                <a:spcPts val="0"/>
              </a:spcBef>
              <a:buNone/>
              <a:defRPr sz="1000" b="1" i="0" u="none" strike="noStrike" cap="none">
                <a:solidFill>
                  <a:srgbClr val="828383"/>
                </a:solidFill>
                <a:latin typeface="Arial"/>
                <a:ea typeface="Arial"/>
                <a:cs typeface="Arial"/>
                <a:sym typeface="Arial"/>
              </a:defRPr>
            </a:lvl4pPr>
            <a:lvl5pPr marL="0" lvl="4" indent="0" algn="r">
              <a:spcBef>
                <a:spcPts val="0"/>
              </a:spcBef>
              <a:buNone/>
              <a:defRPr sz="1000" b="1" i="0" u="none" strike="noStrike" cap="none">
                <a:solidFill>
                  <a:srgbClr val="828383"/>
                </a:solidFill>
                <a:latin typeface="Arial"/>
                <a:ea typeface="Arial"/>
                <a:cs typeface="Arial"/>
                <a:sym typeface="Arial"/>
              </a:defRPr>
            </a:lvl5pPr>
            <a:lvl6pPr marL="0" lvl="5" indent="0" algn="r">
              <a:spcBef>
                <a:spcPts val="0"/>
              </a:spcBef>
              <a:buNone/>
              <a:defRPr sz="1000" b="1" i="0" u="none" strike="noStrike" cap="none">
                <a:solidFill>
                  <a:srgbClr val="828383"/>
                </a:solidFill>
                <a:latin typeface="Arial"/>
                <a:ea typeface="Arial"/>
                <a:cs typeface="Arial"/>
                <a:sym typeface="Arial"/>
              </a:defRPr>
            </a:lvl6pPr>
            <a:lvl7pPr marL="0" lvl="6" indent="0" algn="r">
              <a:spcBef>
                <a:spcPts val="0"/>
              </a:spcBef>
              <a:buNone/>
              <a:defRPr sz="1000" b="1" i="0" u="none" strike="noStrike" cap="none">
                <a:solidFill>
                  <a:srgbClr val="828383"/>
                </a:solidFill>
                <a:latin typeface="Arial"/>
                <a:ea typeface="Arial"/>
                <a:cs typeface="Arial"/>
                <a:sym typeface="Arial"/>
              </a:defRPr>
            </a:lvl7pPr>
            <a:lvl8pPr marL="0" lvl="7" indent="0" algn="r">
              <a:spcBef>
                <a:spcPts val="0"/>
              </a:spcBef>
              <a:buNone/>
              <a:defRPr sz="1000" b="1" i="0" u="none" strike="noStrike" cap="none">
                <a:solidFill>
                  <a:srgbClr val="828383"/>
                </a:solidFill>
                <a:latin typeface="Arial"/>
                <a:ea typeface="Arial"/>
                <a:cs typeface="Arial"/>
                <a:sym typeface="Arial"/>
              </a:defRPr>
            </a:lvl8pPr>
            <a:lvl9pPr marL="0" lvl="8" indent="0" algn="r">
              <a:spcBef>
                <a:spcPts val="0"/>
              </a:spcBef>
              <a:buNone/>
              <a:defRPr sz="1000" b="1" i="0" u="none" strike="noStrike" cap="none">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9" name="Google Shape;49;p8"/>
          <p:cNvSpPr>
            <a:spLocks noGrp="1"/>
          </p:cNvSpPr>
          <p:nvPr>
            <p:ph type="pic" idx="2"/>
          </p:nvPr>
        </p:nvSpPr>
        <p:spPr>
          <a:xfrm>
            <a:off x="4054287" y="962913"/>
            <a:ext cx="4457700" cy="4624340"/>
          </a:xfrm>
          <a:prstGeom prst="rect">
            <a:avLst/>
          </a:prstGeom>
          <a:solidFill>
            <a:srgbClr val="F2F2F2"/>
          </a:solid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0" name="Google Shape;50;p8"/>
          <p:cNvSpPr txBox="1">
            <a:spLocks noGrp="1"/>
          </p:cNvSpPr>
          <p:nvPr>
            <p:ph type="body" idx="3"/>
          </p:nvPr>
        </p:nvSpPr>
        <p:spPr>
          <a:xfrm>
            <a:off x="4054287" y="5735335"/>
            <a:ext cx="4457700" cy="269811"/>
          </a:xfrm>
          <a:prstGeom prst="rect">
            <a:avLst/>
          </a:prstGeom>
          <a:noFill/>
          <a:ln>
            <a:noFill/>
          </a:ln>
        </p:spPr>
        <p:txBody>
          <a:bodyPr spcFirstLastPara="1" wrap="square" lIns="0" tIns="0" rIns="0" bIns="45700" anchor="t" anchorCtr="0"/>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BU Bulleted Text 1 Photo">
  <p:cSld name="SBU Bulleted Text 1 Photo">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626114" y="897538"/>
            <a:ext cx="3335552" cy="972207"/>
          </a:xfrm>
          <a:prstGeom prst="rect">
            <a:avLst/>
          </a:prstGeom>
          <a:noFill/>
          <a:ln>
            <a:noFill/>
          </a:ln>
        </p:spPr>
        <p:txBody>
          <a:bodyPr spcFirstLastPara="1" wrap="square" lIns="91425" tIns="45700" rIns="91425" bIns="45700" anchor="t" anchorCtr="0"/>
          <a:lstStyle>
            <a:lvl1pPr marR="0" lvl="0" algn="l" rtl="0">
              <a:lnSpc>
                <a:spcPct val="8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3" name="Google Shape;53;p9"/>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u="none" strike="noStrike" cap="none">
                <a:solidFill>
                  <a:srgbClr val="828383"/>
                </a:solidFill>
                <a:latin typeface="Arial"/>
                <a:ea typeface="Arial"/>
                <a:cs typeface="Arial"/>
                <a:sym typeface="Arial"/>
              </a:defRPr>
            </a:lvl1pPr>
            <a:lvl2pPr marL="0" lvl="1" indent="0" algn="r">
              <a:spcBef>
                <a:spcPts val="0"/>
              </a:spcBef>
              <a:buNone/>
              <a:defRPr sz="1000" b="1" i="0" u="none" strike="noStrike" cap="none">
                <a:solidFill>
                  <a:srgbClr val="828383"/>
                </a:solidFill>
                <a:latin typeface="Arial"/>
                <a:ea typeface="Arial"/>
                <a:cs typeface="Arial"/>
                <a:sym typeface="Arial"/>
              </a:defRPr>
            </a:lvl2pPr>
            <a:lvl3pPr marL="0" lvl="2" indent="0" algn="r">
              <a:spcBef>
                <a:spcPts val="0"/>
              </a:spcBef>
              <a:buNone/>
              <a:defRPr sz="1000" b="1" i="0" u="none" strike="noStrike" cap="none">
                <a:solidFill>
                  <a:srgbClr val="828383"/>
                </a:solidFill>
                <a:latin typeface="Arial"/>
                <a:ea typeface="Arial"/>
                <a:cs typeface="Arial"/>
                <a:sym typeface="Arial"/>
              </a:defRPr>
            </a:lvl3pPr>
            <a:lvl4pPr marL="0" lvl="3" indent="0" algn="r">
              <a:spcBef>
                <a:spcPts val="0"/>
              </a:spcBef>
              <a:buNone/>
              <a:defRPr sz="1000" b="1" i="0" u="none" strike="noStrike" cap="none">
                <a:solidFill>
                  <a:srgbClr val="828383"/>
                </a:solidFill>
                <a:latin typeface="Arial"/>
                <a:ea typeface="Arial"/>
                <a:cs typeface="Arial"/>
                <a:sym typeface="Arial"/>
              </a:defRPr>
            </a:lvl4pPr>
            <a:lvl5pPr marL="0" lvl="4" indent="0" algn="r">
              <a:spcBef>
                <a:spcPts val="0"/>
              </a:spcBef>
              <a:buNone/>
              <a:defRPr sz="1000" b="1" i="0" u="none" strike="noStrike" cap="none">
                <a:solidFill>
                  <a:srgbClr val="828383"/>
                </a:solidFill>
                <a:latin typeface="Arial"/>
                <a:ea typeface="Arial"/>
                <a:cs typeface="Arial"/>
                <a:sym typeface="Arial"/>
              </a:defRPr>
            </a:lvl5pPr>
            <a:lvl6pPr marL="0" lvl="5" indent="0" algn="r">
              <a:spcBef>
                <a:spcPts val="0"/>
              </a:spcBef>
              <a:buNone/>
              <a:defRPr sz="1000" b="1" i="0" u="none" strike="noStrike" cap="none">
                <a:solidFill>
                  <a:srgbClr val="828383"/>
                </a:solidFill>
                <a:latin typeface="Arial"/>
                <a:ea typeface="Arial"/>
                <a:cs typeface="Arial"/>
                <a:sym typeface="Arial"/>
              </a:defRPr>
            </a:lvl6pPr>
            <a:lvl7pPr marL="0" lvl="6" indent="0" algn="r">
              <a:spcBef>
                <a:spcPts val="0"/>
              </a:spcBef>
              <a:buNone/>
              <a:defRPr sz="1000" b="1" i="0" u="none" strike="noStrike" cap="none">
                <a:solidFill>
                  <a:srgbClr val="828383"/>
                </a:solidFill>
                <a:latin typeface="Arial"/>
                <a:ea typeface="Arial"/>
                <a:cs typeface="Arial"/>
                <a:sym typeface="Arial"/>
              </a:defRPr>
            </a:lvl7pPr>
            <a:lvl8pPr marL="0" lvl="7" indent="0" algn="r">
              <a:spcBef>
                <a:spcPts val="0"/>
              </a:spcBef>
              <a:buNone/>
              <a:defRPr sz="1000" b="1" i="0" u="none" strike="noStrike" cap="none">
                <a:solidFill>
                  <a:srgbClr val="828383"/>
                </a:solidFill>
                <a:latin typeface="Arial"/>
                <a:ea typeface="Arial"/>
                <a:cs typeface="Arial"/>
                <a:sym typeface="Arial"/>
              </a:defRPr>
            </a:lvl8pPr>
            <a:lvl9pPr marL="0" lvl="8" indent="0" algn="r">
              <a:spcBef>
                <a:spcPts val="0"/>
              </a:spcBef>
              <a:buNone/>
              <a:defRPr sz="1000" b="1" i="0" u="none" strike="noStrike" cap="none">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4" name="Google Shape;54;p9"/>
          <p:cNvSpPr txBox="1">
            <a:spLocks noGrp="1"/>
          </p:cNvSpPr>
          <p:nvPr>
            <p:ph type="body" idx="1"/>
          </p:nvPr>
        </p:nvSpPr>
        <p:spPr>
          <a:xfrm>
            <a:off x="626114" y="2141908"/>
            <a:ext cx="3335552" cy="3616244"/>
          </a:xfrm>
          <a:prstGeom prst="rect">
            <a:avLst/>
          </a:prstGeom>
          <a:noFill/>
          <a:ln>
            <a:noFill/>
          </a:ln>
        </p:spPr>
        <p:txBody>
          <a:bodyPr spcFirstLastPara="1" wrap="square" lIns="91425" tIns="45700" rIns="91425" bIns="45700" anchor="t" anchorCtr="0"/>
          <a:lstStyle>
            <a:lvl1pPr marL="457200" marR="0" lvl="0" indent="-304800" algn="l" rtl="0">
              <a:lnSpc>
                <a:spcPct val="90000"/>
              </a:lnSpc>
              <a:spcBef>
                <a:spcPts val="1000"/>
              </a:spcBef>
              <a:spcAft>
                <a:spcPts val="0"/>
              </a:spcAft>
              <a:buClr>
                <a:srgbClr val="828383"/>
              </a:buClr>
              <a:buSzPts val="1200"/>
              <a:buFont typeface="Arial"/>
              <a:buChar char="•"/>
              <a:defRPr sz="12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55" name="Google Shape;55;p9"/>
          <p:cNvSpPr>
            <a:spLocks noGrp="1"/>
          </p:cNvSpPr>
          <p:nvPr>
            <p:ph type="pic" idx="2"/>
          </p:nvPr>
        </p:nvSpPr>
        <p:spPr>
          <a:xfrm>
            <a:off x="4054287" y="962913"/>
            <a:ext cx="4457700" cy="4624340"/>
          </a:xfrm>
          <a:prstGeom prst="rect">
            <a:avLst/>
          </a:prstGeom>
          <a:solidFill>
            <a:srgbClr val="F2F2F2"/>
          </a:solid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6" name="Google Shape;56;p9"/>
          <p:cNvSpPr txBox="1">
            <a:spLocks noGrp="1"/>
          </p:cNvSpPr>
          <p:nvPr>
            <p:ph type="body" idx="3"/>
          </p:nvPr>
        </p:nvSpPr>
        <p:spPr>
          <a:xfrm>
            <a:off x="4054287" y="5735335"/>
            <a:ext cx="4457700" cy="269811"/>
          </a:xfrm>
          <a:prstGeom prst="rect">
            <a:avLst/>
          </a:prstGeom>
          <a:noFill/>
          <a:ln>
            <a:noFill/>
          </a:ln>
        </p:spPr>
        <p:txBody>
          <a:bodyPr spcFirstLastPara="1" wrap="square" lIns="0" tIns="0" rIns="0" bIns="45700" anchor="t" anchorCtr="0"/>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BU Text-2 Photos">
  <p:cSld name="SBU Text-2 Photos">
    <p:spTree>
      <p:nvGrpSpPr>
        <p:cNvPr id="1" name="Shape 57"/>
        <p:cNvGrpSpPr/>
        <p:nvPr/>
      </p:nvGrpSpPr>
      <p:grpSpPr>
        <a:xfrm>
          <a:off x="0" y="0"/>
          <a:ext cx="0" cy="0"/>
          <a:chOff x="0" y="0"/>
          <a:chExt cx="0" cy="0"/>
        </a:xfrm>
      </p:grpSpPr>
      <p:sp>
        <p:nvSpPr>
          <p:cNvPr id="58" name="Google Shape;58;p10"/>
          <p:cNvSpPr txBox="1">
            <a:spLocks noGrp="1"/>
          </p:cNvSpPr>
          <p:nvPr>
            <p:ph type="title"/>
          </p:nvPr>
        </p:nvSpPr>
        <p:spPr>
          <a:xfrm>
            <a:off x="624199" y="897538"/>
            <a:ext cx="3335552" cy="972207"/>
          </a:xfrm>
          <a:prstGeom prst="rect">
            <a:avLst/>
          </a:prstGeom>
          <a:noFill/>
          <a:ln>
            <a:noFill/>
          </a:ln>
        </p:spPr>
        <p:txBody>
          <a:bodyPr spcFirstLastPara="1" wrap="square" lIns="91425" tIns="45700" rIns="91425" bIns="45700" anchor="t" anchorCtr="0"/>
          <a:lstStyle>
            <a:lvl1pPr marR="0" lvl="0" algn="l" rtl="0">
              <a:lnSpc>
                <a:spcPct val="80000"/>
              </a:lnSpc>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9" name="Google Shape;59;p10"/>
          <p:cNvSpPr txBox="1">
            <a:spLocks noGrp="1"/>
          </p:cNvSpPr>
          <p:nvPr>
            <p:ph type="body" idx="1"/>
          </p:nvPr>
        </p:nvSpPr>
        <p:spPr>
          <a:xfrm>
            <a:off x="624199" y="2039016"/>
            <a:ext cx="3335552" cy="3616244"/>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0" name="Google Shape;60;p10"/>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u="none" strike="noStrike" cap="none">
                <a:solidFill>
                  <a:srgbClr val="828383"/>
                </a:solidFill>
                <a:latin typeface="Arial"/>
                <a:ea typeface="Arial"/>
                <a:cs typeface="Arial"/>
                <a:sym typeface="Arial"/>
              </a:defRPr>
            </a:lvl1pPr>
            <a:lvl2pPr marL="0" lvl="1" indent="0" algn="r">
              <a:spcBef>
                <a:spcPts val="0"/>
              </a:spcBef>
              <a:buNone/>
              <a:defRPr sz="1000" b="1" i="0" u="none" strike="noStrike" cap="none">
                <a:solidFill>
                  <a:srgbClr val="828383"/>
                </a:solidFill>
                <a:latin typeface="Arial"/>
                <a:ea typeface="Arial"/>
                <a:cs typeface="Arial"/>
                <a:sym typeface="Arial"/>
              </a:defRPr>
            </a:lvl2pPr>
            <a:lvl3pPr marL="0" lvl="2" indent="0" algn="r">
              <a:spcBef>
                <a:spcPts val="0"/>
              </a:spcBef>
              <a:buNone/>
              <a:defRPr sz="1000" b="1" i="0" u="none" strike="noStrike" cap="none">
                <a:solidFill>
                  <a:srgbClr val="828383"/>
                </a:solidFill>
                <a:latin typeface="Arial"/>
                <a:ea typeface="Arial"/>
                <a:cs typeface="Arial"/>
                <a:sym typeface="Arial"/>
              </a:defRPr>
            </a:lvl3pPr>
            <a:lvl4pPr marL="0" lvl="3" indent="0" algn="r">
              <a:spcBef>
                <a:spcPts val="0"/>
              </a:spcBef>
              <a:buNone/>
              <a:defRPr sz="1000" b="1" i="0" u="none" strike="noStrike" cap="none">
                <a:solidFill>
                  <a:srgbClr val="828383"/>
                </a:solidFill>
                <a:latin typeface="Arial"/>
                <a:ea typeface="Arial"/>
                <a:cs typeface="Arial"/>
                <a:sym typeface="Arial"/>
              </a:defRPr>
            </a:lvl4pPr>
            <a:lvl5pPr marL="0" lvl="4" indent="0" algn="r">
              <a:spcBef>
                <a:spcPts val="0"/>
              </a:spcBef>
              <a:buNone/>
              <a:defRPr sz="1000" b="1" i="0" u="none" strike="noStrike" cap="none">
                <a:solidFill>
                  <a:srgbClr val="828383"/>
                </a:solidFill>
                <a:latin typeface="Arial"/>
                <a:ea typeface="Arial"/>
                <a:cs typeface="Arial"/>
                <a:sym typeface="Arial"/>
              </a:defRPr>
            </a:lvl5pPr>
            <a:lvl6pPr marL="0" lvl="5" indent="0" algn="r">
              <a:spcBef>
                <a:spcPts val="0"/>
              </a:spcBef>
              <a:buNone/>
              <a:defRPr sz="1000" b="1" i="0" u="none" strike="noStrike" cap="none">
                <a:solidFill>
                  <a:srgbClr val="828383"/>
                </a:solidFill>
                <a:latin typeface="Arial"/>
                <a:ea typeface="Arial"/>
                <a:cs typeface="Arial"/>
                <a:sym typeface="Arial"/>
              </a:defRPr>
            </a:lvl6pPr>
            <a:lvl7pPr marL="0" lvl="6" indent="0" algn="r">
              <a:spcBef>
                <a:spcPts val="0"/>
              </a:spcBef>
              <a:buNone/>
              <a:defRPr sz="1000" b="1" i="0" u="none" strike="noStrike" cap="none">
                <a:solidFill>
                  <a:srgbClr val="828383"/>
                </a:solidFill>
                <a:latin typeface="Arial"/>
                <a:ea typeface="Arial"/>
                <a:cs typeface="Arial"/>
                <a:sym typeface="Arial"/>
              </a:defRPr>
            </a:lvl7pPr>
            <a:lvl8pPr marL="0" lvl="7" indent="0" algn="r">
              <a:spcBef>
                <a:spcPts val="0"/>
              </a:spcBef>
              <a:buNone/>
              <a:defRPr sz="1000" b="1" i="0" u="none" strike="noStrike" cap="none">
                <a:solidFill>
                  <a:srgbClr val="828383"/>
                </a:solidFill>
                <a:latin typeface="Arial"/>
                <a:ea typeface="Arial"/>
                <a:cs typeface="Arial"/>
                <a:sym typeface="Arial"/>
              </a:defRPr>
            </a:lvl8pPr>
            <a:lvl9pPr marL="0" lvl="8" indent="0" algn="r">
              <a:spcBef>
                <a:spcPts val="0"/>
              </a:spcBef>
              <a:buNone/>
              <a:defRPr sz="1000" b="1" i="0" u="none" strike="noStrike" cap="none">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1" name="Google Shape;61;p10"/>
          <p:cNvSpPr>
            <a:spLocks noGrp="1"/>
          </p:cNvSpPr>
          <p:nvPr>
            <p:ph type="pic" idx="2"/>
          </p:nvPr>
        </p:nvSpPr>
        <p:spPr>
          <a:xfrm>
            <a:off x="4056777" y="961466"/>
            <a:ext cx="2155249" cy="4624073"/>
          </a:xfrm>
          <a:prstGeom prst="rect">
            <a:avLst/>
          </a:prstGeom>
          <a:solidFill>
            <a:srgbClr val="F2F2F2"/>
          </a:solid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2" name="Google Shape;62;p10"/>
          <p:cNvSpPr>
            <a:spLocks noGrp="1"/>
          </p:cNvSpPr>
          <p:nvPr>
            <p:ph type="pic" idx="3"/>
          </p:nvPr>
        </p:nvSpPr>
        <p:spPr>
          <a:xfrm>
            <a:off x="6322596" y="962912"/>
            <a:ext cx="2189391" cy="4622627"/>
          </a:xfrm>
          <a:prstGeom prst="rect">
            <a:avLst/>
          </a:prstGeom>
          <a:solidFill>
            <a:srgbClr val="F2F2F2"/>
          </a:solid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3" name="Google Shape;63;p10"/>
          <p:cNvSpPr txBox="1">
            <a:spLocks noGrp="1"/>
          </p:cNvSpPr>
          <p:nvPr>
            <p:ph type="body" idx="4"/>
          </p:nvPr>
        </p:nvSpPr>
        <p:spPr>
          <a:xfrm>
            <a:off x="4056777" y="5735335"/>
            <a:ext cx="2155249" cy="269811"/>
          </a:xfrm>
          <a:prstGeom prst="rect">
            <a:avLst/>
          </a:prstGeom>
          <a:noFill/>
          <a:ln>
            <a:noFill/>
          </a:ln>
        </p:spPr>
        <p:txBody>
          <a:bodyPr spcFirstLastPara="1" wrap="square" lIns="0" tIns="0" rIns="0" bIns="45700" anchor="t" anchorCtr="0"/>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5"/>
          </p:nvPr>
        </p:nvSpPr>
        <p:spPr>
          <a:xfrm>
            <a:off x="6322597" y="5735335"/>
            <a:ext cx="2189389" cy="269811"/>
          </a:xfrm>
          <a:prstGeom prst="rect">
            <a:avLst/>
          </a:prstGeom>
          <a:noFill/>
          <a:ln>
            <a:noFill/>
          </a:ln>
        </p:spPr>
        <p:txBody>
          <a:bodyPr spcFirstLastPara="1" wrap="square" lIns="0" tIns="0" rIns="0" bIns="45700" anchor="t" anchorCtr="0"/>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BU Text-3 Photos">
  <p:cSld name="SBU Text-3 Photos">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626116" y="897538"/>
            <a:ext cx="3335552" cy="972207"/>
          </a:xfrm>
          <a:prstGeom prst="rect">
            <a:avLst/>
          </a:prstGeom>
          <a:noFill/>
          <a:ln>
            <a:noFill/>
          </a:ln>
        </p:spPr>
        <p:txBody>
          <a:bodyPr spcFirstLastPara="1" wrap="square" lIns="91425" tIns="45700" rIns="91425" bIns="45700" anchor="t" anchorCtr="0"/>
          <a:lstStyle>
            <a:lvl1pPr marR="0" lvl="0" algn="l" rtl="0">
              <a:lnSpc>
                <a:spcPct val="80000"/>
              </a:lnSpc>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7" name="Google Shape;67;p11"/>
          <p:cNvSpPr txBox="1">
            <a:spLocks noGrp="1"/>
          </p:cNvSpPr>
          <p:nvPr>
            <p:ph type="body" idx="1"/>
          </p:nvPr>
        </p:nvSpPr>
        <p:spPr>
          <a:xfrm>
            <a:off x="626116" y="2039016"/>
            <a:ext cx="3335552" cy="3616244"/>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8" name="Google Shape;68;p11"/>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u="none" strike="noStrike" cap="none">
                <a:solidFill>
                  <a:srgbClr val="828383"/>
                </a:solidFill>
                <a:latin typeface="Arial"/>
                <a:ea typeface="Arial"/>
                <a:cs typeface="Arial"/>
                <a:sym typeface="Arial"/>
              </a:defRPr>
            </a:lvl1pPr>
            <a:lvl2pPr marL="0" lvl="1" indent="0" algn="r">
              <a:spcBef>
                <a:spcPts val="0"/>
              </a:spcBef>
              <a:buNone/>
              <a:defRPr sz="1000" b="1" i="0" u="none" strike="noStrike" cap="none">
                <a:solidFill>
                  <a:srgbClr val="828383"/>
                </a:solidFill>
                <a:latin typeface="Arial"/>
                <a:ea typeface="Arial"/>
                <a:cs typeface="Arial"/>
                <a:sym typeface="Arial"/>
              </a:defRPr>
            </a:lvl2pPr>
            <a:lvl3pPr marL="0" lvl="2" indent="0" algn="r">
              <a:spcBef>
                <a:spcPts val="0"/>
              </a:spcBef>
              <a:buNone/>
              <a:defRPr sz="1000" b="1" i="0" u="none" strike="noStrike" cap="none">
                <a:solidFill>
                  <a:srgbClr val="828383"/>
                </a:solidFill>
                <a:latin typeface="Arial"/>
                <a:ea typeface="Arial"/>
                <a:cs typeface="Arial"/>
                <a:sym typeface="Arial"/>
              </a:defRPr>
            </a:lvl3pPr>
            <a:lvl4pPr marL="0" lvl="3" indent="0" algn="r">
              <a:spcBef>
                <a:spcPts val="0"/>
              </a:spcBef>
              <a:buNone/>
              <a:defRPr sz="1000" b="1" i="0" u="none" strike="noStrike" cap="none">
                <a:solidFill>
                  <a:srgbClr val="828383"/>
                </a:solidFill>
                <a:latin typeface="Arial"/>
                <a:ea typeface="Arial"/>
                <a:cs typeface="Arial"/>
                <a:sym typeface="Arial"/>
              </a:defRPr>
            </a:lvl4pPr>
            <a:lvl5pPr marL="0" lvl="4" indent="0" algn="r">
              <a:spcBef>
                <a:spcPts val="0"/>
              </a:spcBef>
              <a:buNone/>
              <a:defRPr sz="1000" b="1" i="0" u="none" strike="noStrike" cap="none">
                <a:solidFill>
                  <a:srgbClr val="828383"/>
                </a:solidFill>
                <a:latin typeface="Arial"/>
                <a:ea typeface="Arial"/>
                <a:cs typeface="Arial"/>
                <a:sym typeface="Arial"/>
              </a:defRPr>
            </a:lvl5pPr>
            <a:lvl6pPr marL="0" lvl="5" indent="0" algn="r">
              <a:spcBef>
                <a:spcPts val="0"/>
              </a:spcBef>
              <a:buNone/>
              <a:defRPr sz="1000" b="1" i="0" u="none" strike="noStrike" cap="none">
                <a:solidFill>
                  <a:srgbClr val="828383"/>
                </a:solidFill>
                <a:latin typeface="Arial"/>
                <a:ea typeface="Arial"/>
                <a:cs typeface="Arial"/>
                <a:sym typeface="Arial"/>
              </a:defRPr>
            </a:lvl6pPr>
            <a:lvl7pPr marL="0" lvl="6" indent="0" algn="r">
              <a:spcBef>
                <a:spcPts val="0"/>
              </a:spcBef>
              <a:buNone/>
              <a:defRPr sz="1000" b="1" i="0" u="none" strike="noStrike" cap="none">
                <a:solidFill>
                  <a:srgbClr val="828383"/>
                </a:solidFill>
                <a:latin typeface="Arial"/>
                <a:ea typeface="Arial"/>
                <a:cs typeface="Arial"/>
                <a:sym typeface="Arial"/>
              </a:defRPr>
            </a:lvl7pPr>
            <a:lvl8pPr marL="0" lvl="7" indent="0" algn="r">
              <a:spcBef>
                <a:spcPts val="0"/>
              </a:spcBef>
              <a:buNone/>
              <a:defRPr sz="1000" b="1" i="0" u="none" strike="noStrike" cap="none">
                <a:solidFill>
                  <a:srgbClr val="828383"/>
                </a:solidFill>
                <a:latin typeface="Arial"/>
                <a:ea typeface="Arial"/>
                <a:cs typeface="Arial"/>
                <a:sym typeface="Arial"/>
              </a:defRPr>
            </a:lvl8pPr>
            <a:lvl9pPr marL="0" lvl="8" indent="0" algn="r">
              <a:spcBef>
                <a:spcPts val="0"/>
              </a:spcBef>
              <a:buNone/>
              <a:defRPr sz="1000" b="1" i="0" u="none" strike="noStrike" cap="none">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9" name="Google Shape;69;p11"/>
          <p:cNvSpPr>
            <a:spLocks noGrp="1"/>
          </p:cNvSpPr>
          <p:nvPr>
            <p:ph type="pic" idx="2"/>
          </p:nvPr>
        </p:nvSpPr>
        <p:spPr>
          <a:xfrm>
            <a:off x="4054287" y="961466"/>
            <a:ext cx="2152764" cy="4625787"/>
          </a:xfrm>
          <a:prstGeom prst="rect">
            <a:avLst/>
          </a:prstGeom>
          <a:solidFill>
            <a:srgbClr val="F2F2F2"/>
          </a:solid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0" name="Google Shape;70;p11"/>
          <p:cNvSpPr>
            <a:spLocks noGrp="1"/>
          </p:cNvSpPr>
          <p:nvPr>
            <p:ph type="pic" idx="3"/>
          </p:nvPr>
        </p:nvSpPr>
        <p:spPr>
          <a:xfrm>
            <a:off x="6323802" y="962913"/>
            <a:ext cx="2188186" cy="2271106"/>
          </a:xfrm>
          <a:prstGeom prst="rect">
            <a:avLst/>
          </a:prstGeom>
          <a:solidFill>
            <a:srgbClr val="F2F2F2"/>
          </a:solid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1" name="Google Shape;71;p11"/>
          <p:cNvSpPr>
            <a:spLocks noGrp="1"/>
          </p:cNvSpPr>
          <p:nvPr>
            <p:ph type="pic" idx="4"/>
          </p:nvPr>
        </p:nvSpPr>
        <p:spPr>
          <a:xfrm>
            <a:off x="6323802" y="3321427"/>
            <a:ext cx="2188185" cy="2265826"/>
          </a:xfrm>
          <a:prstGeom prst="rect">
            <a:avLst/>
          </a:prstGeom>
          <a:solidFill>
            <a:srgbClr val="F2F2F2"/>
          </a:solid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body" idx="5"/>
          </p:nvPr>
        </p:nvSpPr>
        <p:spPr>
          <a:xfrm>
            <a:off x="4054287" y="5735335"/>
            <a:ext cx="4457700" cy="269811"/>
          </a:xfrm>
          <a:prstGeom prst="rect">
            <a:avLst/>
          </a:prstGeom>
          <a:noFill/>
          <a:ln>
            <a:noFill/>
          </a:ln>
        </p:spPr>
        <p:txBody>
          <a:bodyPr spcFirstLastPara="1" wrap="square" lIns="0" tIns="0" rIns="0" bIns="45700" anchor="t" anchorCtr="0"/>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BU 3 Photos">
  <p:cSld name="SBU 3 Photos">
    <p:spTree>
      <p:nvGrpSpPr>
        <p:cNvPr id="1" name="Shape 73"/>
        <p:cNvGrpSpPr/>
        <p:nvPr/>
      </p:nvGrpSpPr>
      <p:grpSpPr>
        <a:xfrm>
          <a:off x="0" y="0"/>
          <a:ext cx="0" cy="0"/>
          <a:chOff x="0" y="0"/>
          <a:chExt cx="0" cy="0"/>
        </a:xfrm>
      </p:grpSpPr>
      <p:sp>
        <p:nvSpPr>
          <p:cNvPr id="74" name="Google Shape;74;p12"/>
          <p:cNvSpPr txBox="1">
            <a:spLocks noGrp="1"/>
          </p:cNvSpPr>
          <p:nvPr>
            <p:ph type="title"/>
          </p:nvPr>
        </p:nvSpPr>
        <p:spPr>
          <a:xfrm>
            <a:off x="1233016" y="908553"/>
            <a:ext cx="6612962" cy="1134234"/>
          </a:xfrm>
          <a:prstGeom prst="rect">
            <a:avLst/>
          </a:prstGeom>
          <a:noFill/>
          <a:ln>
            <a:noFill/>
          </a:ln>
        </p:spPr>
        <p:txBody>
          <a:bodyPr spcFirstLastPara="1" wrap="square" lIns="91425" tIns="45700" rIns="91425" bIns="45700" anchor="t" anchorCtr="0"/>
          <a:lstStyle>
            <a:lvl1pPr marR="0" lvl="0" algn="l" rtl="0">
              <a:lnSpc>
                <a:spcPct val="8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5" name="Google Shape;75;p12"/>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u="none" strike="noStrike" cap="none">
                <a:solidFill>
                  <a:srgbClr val="828383"/>
                </a:solidFill>
                <a:latin typeface="Arial"/>
                <a:ea typeface="Arial"/>
                <a:cs typeface="Arial"/>
                <a:sym typeface="Arial"/>
              </a:defRPr>
            </a:lvl1pPr>
            <a:lvl2pPr marL="0" lvl="1" indent="0" algn="r">
              <a:spcBef>
                <a:spcPts val="0"/>
              </a:spcBef>
              <a:buNone/>
              <a:defRPr sz="1000" b="1" i="0" u="none" strike="noStrike" cap="none">
                <a:solidFill>
                  <a:srgbClr val="828383"/>
                </a:solidFill>
                <a:latin typeface="Arial"/>
                <a:ea typeface="Arial"/>
                <a:cs typeface="Arial"/>
                <a:sym typeface="Arial"/>
              </a:defRPr>
            </a:lvl2pPr>
            <a:lvl3pPr marL="0" lvl="2" indent="0" algn="r">
              <a:spcBef>
                <a:spcPts val="0"/>
              </a:spcBef>
              <a:buNone/>
              <a:defRPr sz="1000" b="1" i="0" u="none" strike="noStrike" cap="none">
                <a:solidFill>
                  <a:srgbClr val="828383"/>
                </a:solidFill>
                <a:latin typeface="Arial"/>
                <a:ea typeface="Arial"/>
                <a:cs typeface="Arial"/>
                <a:sym typeface="Arial"/>
              </a:defRPr>
            </a:lvl3pPr>
            <a:lvl4pPr marL="0" lvl="3" indent="0" algn="r">
              <a:spcBef>
                <a:spcPts val="0"/>
              </a:spcBef>
              <a:buNone/>
              <a:defRPr sz="1000" b="1" i="0" u="none" strike="noStrike" cap="none">
                <a:solidFill>
                  <a:srgbClr val="828383"/>
                </a:solidFill>
                <a:latin typeface="Arial"/>
                <a:ea typeface="Arial"/>
                <a:cs typeface="Arial"/>
                <a:sym typeface="Arial"/>
              </a:defRPr>
            </a:lvl4pPr>
            <a:lvl5pPr marL="0" lvl="4" indent="0" algn="r">
              <a:spcBef>
                <a:spcPts val="0"/>
              </a:spcBef>
              <a:buNone/>
              <a:defRPr sz="1000" b="1" i="0" u="none" strike="noStrike" cap="none">
                <a:solidFill>
                  <a:srgbClr val="828383"/>
                </a:solidFill>
                <a:latin typeface="Arial"/>
                <a:ea typeface="Arial"/>
                <a:cs typeface="Arial"/>
                <a:sym typeface="Arial"/>
              </a:defRPr>
            </a:lvl5pPr>
            <a:lvl6pPr marL="0" lvl="5" indent="0" algn="r">
              <a:spcBef>
                <a:spcPts val="0"/>
              </a:spcBef>
              <a:buNone/>
              <a:defRPr sz="1000" b="1" i="0" u="none" strike="noStrike" cap="none">
                <a:solidFill>
                  <a:srgbClr val="828383"/>
                </a:solidFill>
                <a:latin typeface="Arial"/>
                <a:ea typeface="Arial"/>
                <a:cs typeface="Arial"/>
                <a:sym typeface="Arial"/>
              </a:defRPr>
            </a:lvl6pPr>
            <a:lvl7pPr marL="0" lvl="6" indent="0" algn="r">
              <a:spcBef>
                <a:spcPts val="0"/>
              </a:spcBef>
              <a:buNone/>
              <a:defRPr sz="1000" b="1" i="0" u="none" strike="noStrike" cap="none">
                <a:solidFill>
                  <a:srgbClr val="828383"/>
                </a:solidFill>
                <a:latin typeface="Arial"/>
                <a:ea typeface="Arial"/>
                <a:cs typeface="Arial"/>
                <a:sym typeface="Arial"/>
              </a:defRPr>
            </a:lvl7pPr>
            <a:lvl8pPr marL="0" lvl="7" indent="0" algn="r">
              <a:spcBef>
                <a:spcPts val="0"/>
              </a:spcBef>
              <a:buNone/>
              <a:defRPr sz="1000" b="1" i="0" u="none" strike="noStrike" cap="none">
                <a:solidFill>
                  <a:srgbClr val="828383"/>
                </a:solidFill>
                <a:latin typeface="Arial"/>
                <a:ea typeface="Arial"/>
                <a:cs typeface="Arial"/>
                <a:sym typeface="Arial"/>
              </a:defRPr>
            </a:lvl8pPr>
            <a:lvl9pPr marL="0" lvl="8" indent="0" algn="r">
              <a:spcBef>
                <a:spcPts val="0"/>
              </a:spcBef>
              <a:buNone/>
              <a:defRPr sz="1000" b="1" i="0" u="none" strike="noStrike" cap="none">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76" name="Google Shape;76;p12"/>
          <p:cNvSpPr>
            <a:spLocks noGrp="1"/>
          </p:cNvSpPr>
          <p:nvPr>
            <p:ph type="pic" idx="2"/>
          </p:nvPr>
        </p:nvSpPr>
        <p:spPr>
          <a:xfrm>
            <a:off x="1233015" y="2385579"/>
            <a:ext cx="2095593" cy="3000278"/>
          </a:xfrm>
          <a:prstGeom prst="rect">
            <a:avLst/>
          </a:prstGeom>
          <a:solidFill>
            <a:srgbClr val="F2F2F2"/>
          </a:solid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R="0" lvl="1" algn="l" rtl="0">
              <a:lnSpc>
                <a:spcPct val="90000"/>
              </a:lnSpc>
              <a:spcBef>
                <a:spcPts val="5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77" name="Google Shape;77;p12"/>
          <p:cNvSpPr>
            <a:spLocks noGrp="1"/>
          </p:cNvSpPr>
          <p:nvPr>
            <p:ph type="pic" idx="3"/>
          </p:nvPr>
        </p:nvSpPr>
        <p:spPr>
          <a:xfrm>
            <a:off x="5751058" y="2385579"/>
            <a:ext cx="2094919" cy="3000757"/>
          </a:xfrm>
          <a:prstGeom prst="rect">
            <a:avLst/>
          </a:prstGeom>
          <a:solidFill>
            <a:srgbClr val="F2F2F2"/>
          </a:solid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R="0" lvl="1" algn="l" rtl="0">
              <a:lnSpc>
                <a:spcPct val="90000"/>
              </a:lnSpc>
              <a:spcBef>
                <a:spcPts val="5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78" name="Google Shape;78;p12"/>
          <p:cNvSpPr>
            <a:spLocks noGrp="1"/>
          </p:cNvSpPr>
          <p:nvPr>
            <p:ph type="pic" idx="4"/>
          </p:nvPr>
        </p:nvSpPr>
        <p:spPr>
          <a:xfrm>
            <a:off x="3484694" y="2385696"/>
            <a:ext cx="2095512" cy="3000161"/>
          </a:xfrm>
          <a:prstGeom prst="rect">
            <a:avLst/>
          </a:prstGeom>
          <a:solidFill>
            <a:srgbClr val="F2F2F2"/>
          </a:solid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R="0" lvl="1" algn="l" rtl="0">
              <a:lnSpc>
                <a:spcPct val="90000"/>
              </a:lnSpc>
              <a:spcBef>
                <a:spcPts val="5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body" idx="1"/>
          </p:nvPr>
        </p:nvSpPr>
        <p:spPr>
          <a:xfrm>
            <a:off x="1233015" y="5462319"/>
            <a:ext cx="2095593" cy="326585"/>
          </a:xfrm>
          <a:prstGeom prst="rect">
            <a:avLst/>
          </a:prstGeom>
          <a:noFill/>
          <a:ln>
            <a:noFill/>
          </a:ln>
        </p:spPr>
        <p:txBody>
          <a:bodyPr spcFirstLastPara="1" wrap="square" lIns="0" tIns="0" rIns="0" bIns="45700" anchor="t" anchorCtr="0"/>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body" idx="5"/>
          </p:nvPr>
        </p:nvSpPr>
        <p:spPr>
          <a:xfrm>
            <a:off x="3484613" y="5462319"/>
            <a:ext cx="2095593" cy="326585"/>
          </a:xfrm>
          <a:prstGeom prst="rect">
            <a:avLst/>
          </a:prstGeom>
          <a:noFill/>
          <a:ln>
            <a:noFill/>
          </a:ln>
        </p:spPr>
        <p:txBody>
          <a:bodyPr spcFirstLastPara="1" wrap="square" lIns="0" tIns="0" rIns="0" bIns="45700" anchor="t" anchorCtr="0"/>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81" name="Google Shape;81;p12"/>
          <p:cNvSpPr txBox="1">
            <a:spLocks noGrp="1"/>
          </p:cNvSpPr>
          <p:nvPr>
            <p:ph type="body" idx="6"/>
          </p:nvPr>
        </p:nvSpPr>
        <p:spPr>
          <a:xfrm>
            <a:off x="5751058" y="5462319"/>
            <a:ext cx="2095593" cy="326585"/>
          </a:xfrm>
          <a:prstGeom prst="rect">
            <a:avLst/>
          </a:prstGeom>
          <a:noFill/>
          <a:ln>
            <a:noFill/>
          </a:ln>
        </p:spPr>
        <p:txBody>
          <a:bodyPr spcFirstLastPara="1" wrap="square" lIns="0" tIns="0" rIns="0" bIns="45700" anchor="t" anchorCtr="0"/>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BU Text 1 Chart">
  <p:cSld name="SBU Text 1 Chart">
    <p:spTree>
      <p:nvGrpSpPr>
        <p:cNvPr id="1" name="Shape 82"/>
        <p:cNvGrpSpPr/>
        <p:nvPr/>
      </p:nvGrpSpPr>
      <p:grpSpPr>
        <a:xfrm>
          <a:off x="0" y="0"/>
          <a:ext cx="0" cy="0"/>
          <a:chOff x="0" y="0"/>
          <a:chExt cx="0" cy="0"/>
        </a:xfrm>
      </p:grpSpPr>
      <p:sp>
        <p:nvSpPr>
          <p:cNvPr id="83" name="Google Shape;83;p13"/>
          <p:cNvSpPr txBox="1">
            <a:spLocks noGrp="1"/>
          </p:cNvSpPr>
          <p:nvPr>
            <p:ph type="title"/>
          </p:nvPr>
        </p:nvSpPr>
        <p:spPr>
          <a:xfrm>
            <a:off x="626115" y="897538"/>
            <a:ext cx="3335552" cy="972207"/>
          </a:xfrm>
          <a:prstGeom prst="rect">
            <a:avLst/>
          </a:prstGeom>
          <a:noFill/>
          <a:ln>
            <a:noFill/>
          </a:ln>
        </p:spPr>
        <p:txBody>
          <a:bodyPr spcFirstLastPara="1" wrap="square" lIns="91425" tIns="45700" rIns="91425" bIns="45700" anchor="t" anchorCtr="0"/>
          <a:lstStyle>
            <a:lvl1pPr marR="0" lvl="0" algn="l" rtl="0">
              <a:lnSpc>
                <a:spcPct val="8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4" name="Google Shape;84;p13"/>
          <p:cNvSpPr txBox="1">
            <a:spLocks noGrp="1"/>
          </p:cNvSpPr>
          <p:nvPr>
            <p:ph type="body" idx="1"/>
          </p:nvPr>
        </p:nvSpPr>
        <p:spPr>
          <a:xfrm>
            <a:off x="626115" y="2039016"/>
            <a:ext cx="3335552" cy="3616244"/>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u="none" strike="noStrike" cap="none">
                <a:solidFill>
                  <a:srgbClr val="828383"/>
                </a:solidFill>
                <a:latin typeface="Arial"/>
                <a:ea typeface="Arial"/>
                <a:cs typeface="Arial"/>
                <a:sym typeface="Arial"/>
              </a:defRPr>
            </a:lvl1pPr>
            <a:lvl2pPr marL="0" lvl="1" indent="0" algn="r">
              <a:spcBef>
                <a:spcPts val="0"/>
              </a:spcBef>
              <a:buNone/>
              <a:defRPr sz="1000" b="1" i="0" u="none" strike="noStrike" cap="none">
                <a:solidFill>
                  <a:srgbClr val="828383"/>
                </a:solidFill>
                <a:latin typeface="Arial"/>
                <a:ea typeface="Arial"/>
                <a:cs typeface="Arial"/>
                <a:sym typeface="Arial"/>
              </a:defRPr>
            </a:lvl2pPr>
            <a:lvl3pPr marL="0" lvl="2" indent="0" algn="r">
              <a:spcBef>
                <a:spcPts val="0"/>
              </a:spcBef>
              <a:buNone/>
              <a:defRPr sz="1000" b="1" i="0" u="none" strike="noStrike" cap="none">
                <a:solidFill>
                  <a:srgbClr val="828383"/>
                </a:solidFill>
                <a:latin typeface="Arial"/>
                <a:ea typeface="Arial"/>
                <a:cs typeface="Arial"/>
                <a:sym typeface="Arial"/>
              </a:defRPr>
            </a:lvl3pPr>
            <a:lvl4pPr marL="0" lvl="3" indent="0" algn="r">
              <a:spcBef>
                <a:spcPts val="0"/>
              </a:spcBef>
              <a:buNone/>
              <a:defRPr sz="1000" b="1" i="0" u="none" strike="noStrike" cap="none">
                <a:solidFill>
                  <a:srgbClr val="828383"/>
                </a:solidFill>
                <a:latin typeface="Arial"/>
                <a:ea typeface="Arial"/>
                <a:cs typeface="Arial"/>
                <a:sym typeface="Arial"/>
              </a:defRPr>
            </a:lvl4pPr>
            <a:lvl5pPr marL="0" lvl="4" indent="0" algn="r">
              <a:spcBef>
                <a:spcPts val="0"/>
              </a:spcBef>
              <a:buNone/>
              <a:defRPr sz="1000" b="1" i="0" u="none" strike="noStrike" cap="none">
                <a:solidFill>
                  <a:srgbClr val="828383"/>
                </a:solidFill>
                <a:latin typeface="Arial"/>
                <a:ea typeface="Arial"/>
                <a:cs typeface="Arial"/>
                <a:sym typeface="Arial"/>
              </a:defRPr>
            </a:lvl5pPr>
            <a:lvl6pPr marL="0" lvl="5" indent="0" algn="r">
              <a:spcBef>
                <a:spcPts val="0"/>
              </a:spcBef>
              <a:buNone/>
              <a:defRPr sz="1000" b="1" i="0" u="none" strike="noStrike" cap="none">
                <a:solidFill>
                  <a:srgbClr val="828383"/>
                </a:solidFill>
                <a:latin typeface="Arial"/>
                <a:ea typeface="Arial"/>
                <a:cs typeface="Arial"/>
                <a:sym typeface="Arial"/>
              </a:defRPr>
            </a:lvl6pPr>
            <a:lvl7pPr marL="0" lvl="6" indent="0" algn="r">
              <a:spcBef>
                <a:spcPts val="0"/>
              </a:spcBef>
              <a:buNone/>
              <a:defRPr sz="1000" b="1" i="0" u="none" strike="noStrike" cap="none">
                <a:solidFill>
                  <a:srgbClr val="828383"/>
                </a:solidFill>
                <a:latin typeface="Arial"/>
                <a:ea typeface="Arial"/>
                <a:cs typeface="Arial"/>
                <a:sym typeface="Arial"/>
              </a:defRPr>
            </a:lvl7pPr>
            <a:lvl8pPr marL="0" lvl="7" indent="0" algn="r">
              <a:spcBef>
                <a:spcPts val="0"/>
              </a:spcBef>
              <a:buNone/>
              <a:defRPr sz="1000" b="1" i="0" u="none" strike="noStrike" cap="none">
                <a:solidFill>
                  <a:srgbClr val="828383"/>
                </a:solidFill>
                <a:latin typeface="Arial"/>
                <a:ea typeface="Arial"/>
                <a:cs typeface="Arial"/>
                <a:sym typeface="Arial"/>
              </a:defRPr>
            </a:lvl8pPr>
            <a:lvl9pPr marL="0" lvl="8" indent="0" algn="r">
              <a:spcBef>
                <a:spcPts val="0"/>
              </a:spcBef>
              <a:buNone/>
              <a:defRPr sz="1000" b="1" i="0" u="none" strike="noStrike" cap="none">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86" name="Google Shape;86;p13"/>
          <p:cNvSpPr>
            <a:spLocks noGrp="1"/>
          </p:cNvSpPr>
          <p:nvPr>
            <p:ph type="pic" idx="2"/>
          </p:nvPr>
        </p:nvSpPr>
        <p:spPr>
          <a:xfrm>
            <a:off x="4054287" y="961466"/>
            <a:ext cx="4457700" cy="4625787"/>
          </a:xfrm>
          <a:prstGeom prst="rect">
            <a:avLst/>
          </a:prstGeom>
          <a:solidFill>
            <a:srgbClr val="F2F2F2"/>
          </a:solid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body" idx="3"/>
          </p:nvPr>
        </p:nvSpPr>
        <p:spPr>
          <a:xfrm>
            <a:off x="4054287" y="5735335"/>
            <a:ext cx="4457700" cy="269811"/>
          </a:xfrm>
          <a:prstGeom prst="rect">
            <a:avLst/>
          </a:prstGeom>
          <a:noFill/>
          <a:ln>
            <a:noFill/>
          </a:ln>
        </p:spPr>
        <p:txBody>
          <a:bodyPr spcFirstLastPara="1" wrap="square" lIns="0" tIns="0" rIns="0" bIns="45700" anchor="t" anchorCtr="0"/>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BU Full Page Photo">
  <p:cSld name="SBU Full Page Photo">
    <p:spTree>
      <p:nvGrpSpPr>
        <p:cNvPr id="1" name="Shape 88"/>
        <p:cNvGrpSpPr/>
        <p:nvPr/>
      </p:nvGrpSpPr>
      <p:grpSpPr>
        <a:xfrm>
          <a:off x="0" y="0"/>
          <a:ext cx="0" cy="0"/>
          <a:chOff x="0" y="0"/>
          <a:chExt cx="0" cy="0"/>
        </a:xfrm>
      </p:grpSpPr>
      <p:pic>
        <p:nvPicPr>
          <p:cNvPr id="89" name="Google Shape;89;p14"/>
          <p:cNvPicPr preferRelativeResize="0"/>
          <p:nvPr/>
        </p:nvPicPr>
        <p:blipFill rotWithShape="1">
          <a:blip r:embed="rId2">
            <a:alphaModFix/>
          </a:blip>
          <a:srcRect/>
          <a:stretch/>
        </p:blipFill>
        <p:spPr>
          <a:xfrm>
            <a:off x="-19665" y="-5881"/>
            <a:ext cx="9163665" cy="6872211"/>
          </a:xfrm>
          <a:prstGeom prst="rect">
            <a:avLst/>
          </a:prstGeom>
          <a:noFill/>
          <a:ln>
            <a:noFill/>
          </a:ln>
        </p:spPr>
      </p:pic>
      <p:sp>
        <p:nvSpPr>
          <p:cNvPr id="90" name="Google Shape;90;p14"/>
          <p:cNvSpPr txBox="1"/>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1" i="0" u="none" strike="noStrike" cap="none">
                <a:solidFill>
                  <a:schemeClr val="lt1"/>
                </a:solidFill>
                <a:latin typeface="Arial"/>
                <a:ea typeface="Arial"/>
                <a:cs typeface="Arial"/>
                <a:sym typeface="Arial"/>
              </a:rPr>
              <a:t>‹#›</a:t>
            </a:fld>
            <a:endParaRPr sz="1000" b="1" i="0" u="none" strike="noStrike" cap="none">
              <a:solidFill>
                <a:schemeClr val="lt1"/>
              </a:solidFill>
              <a:latin typeface="Arial"/>
              <a:ea typeface="Arial"/>
              <a:cs typeface="Arial"/>
              <a:sym typeface="Arial"/>
            </a:endParaRPr>
          </a:p>
        </p:txBody>
      </p:sp>
      <p:pic>
        <p:nvPicPr>
          <p:cNvPr id="91" name="Google Shape;91;p14"/>
          <p:cNvPicPr preferRelativeResize="0"/>
          <p:nvPr/>
        </p:nvPicPr>
        <p:blipFill rotWithShape="1">
          <a:blip r:embed="rId3">
            <a:alphaModFix/>
          </a:blip>
          <a:srcRect/>
          <a:stretch/>
        </p:blipFill>
        <p:spPr>
          <a:xfrm>
            <a:off x="628650" y="6360394"/>
            <a:ext cx="780725" cy="292042"/>
          </a:xfrm>
          <a:prstGeom prst="rect">
            <a:avLst/>
          </a:prstGeom>
          <a:noFill/>
          <a:ln>
            <a:noFill/>
          </a:ln>
        </p:spPr>
      </p:pic>
      <p:pic>
        <p:nvPicPr>
          <p:cNvPr id="92" name="Google Shape;92;p14"/>
          <p:cNvPicPr preferRelativeResize="0"/>
          <p:nvPr/>
        </p:nvPicPr>
        <p:blipFill rotWithShape="1">
          <a:blip r:embed="rId4">
            <a:alphaModFix/>
          </a:blip>
          <a:srcRect/>
          <a:stretch/>
        </p:blipFill>
        <p:spPr>
          <a:xfrm>
            <a:off x="628650" y="197984"/>
            <a:ext cx="1867979" cy="319431"/>
          </a:xfrm>
          <a:prstGeom prst="rect">
            <a:avLst/>
          </a:prstGeom>
          <a:noFill/>
          <a:ln>
            <a:noFill/>
          </a:ln>
        </p:spPr>
      </p:pic>
      <p:cxnSp>
        <p:nvCxnSpPr>
          <p:cNvPr id="93" name="Google Shape;93;p14"/>
          <p:cNvCxnSpPr/>
          <p:nvPr/>
        </p:nvCxnSpPr>
        <p:spPr>
          <a:xfrm>
            <a:off x="628650" y="6241200"/>
            <a:ext cx="7890681" cy="0"/>
          </a:xfrm>
          <a:prstGeom prst="straightConnector1">
            <a:avLst/>
          </a:prstGeom>
          <a:noFill/>
          <a:ln w="19050" cap="flat" cmpd="sng">
            <a:solidFill>
              <a:schemeClr val="lt1"/>
            </a:solidFill>
            <a:prstDash val="dot"/>
            <a:miter lim="800000"/>
            <a:headEnd type="none" w="sm" len="sm"/>
            <a:tailEnd type="none" w="sm" len="sm"/>
          </a:ln>
        </p:spPr>
      </p:cxnSp>
      <p:sp>
        <p:nvSpPr>
          <p:cNvPr id="94" name="Google Shape;94;p14"/>
          <p:cNvSpPr>
            <a:spLocks noGrp="1"/>
          </p:cNvSpPr>
          <p:nvPr>
            <p:ph type="pic" idx="2"/>
          </p:nvPr>
        </p:nvSpPr>
        <p:spPr>
          <a:xfrm>
            <a:off x="628650" y="723918"/>
            <a:ext cx="7886700" cy="4846320"/>
          </a:xfrm>
          <a:prstGeom prst="rect">
            <a:avLst/>
          </a:prstGeom>
          <a:solidFill>
            <a:srgbClr val="F2F2F2"/>
          </a:solid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5" name="Google Shape;95;p14"/>
          <p:cNvSpPr txBox="1">
            <a:spLocks noGrp="1"/>
          </p:cNvSpPr>
          <p:nvPr>
            <p:ph type="body" idx="1"/>
          </p:nvPr>
        </p:nvSpPr>
        <p:spPr>
          <a:xfrm>
            <a:off x="5583892" y="5694397"/>
            <a:ext cx="2931458" cy="256356"/>
          </a:xfrm>
          <a:prstGeom prst="rect">
            <a:avLst/>
          </a:prstGeom>
          <a:noFill/>
          <a:ln>
            <a:noFill/>
          </a:ln>
        </p:spPr>
        <p:txBody>
          <a:bodyPr spcFirstLastPara="1" wrap="square" lIns="0" tIns="0" rIns="0" bIns="45700" anchor="t" anchorCtr="0"/>
          <a:lstStyle>
            <a:lvl1pPr marL="457200" marR="0" lvl="0" indent="-228600" algn="l" rtl="0">
              <a:lnSpc>
                <a:spcPct val="90000"/>
              </a:lnSpc>
              <a:spcBef>
                <a:spcPts val="1000"/>
              </a:spcBef>
              <a:spcAft>
                <a:spcPts val="0"/>
              </a:spcAft>
              <a:buClr>
                <a:schemeClr val="lt1"/>
              </a:buClr>
              <a:buSzPts val="800"/>
              <a:buFont typeface="Arial"/>
              <a:buNone/>
              <a:defRPr sz="800" b="0" i="0" u="none" strike="noStrike" cap="none">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
          <p:cNvPicPr preferRelativeResize="0"/>
          <p:nvPr/>
        </p:nvPicPr>
        <p:blipFill rotWithShape="1">
          <a:blip r:embed="rId15">
            <a:alphaModFix/>
          </a:blip>
          <a:srcRect/>
          <a:stretch/>
        </p:blipFill>
        <p:spPr>
          <a:xfrm>
            <a:off x="-19665" y="-5881"/>
            <a:ext cx="9163665" cy="6872211"/>
          </a:xfrm>
          <a:prstGeom prst="rect">
            <a:avLst/>
          </a:prstGeom>
          <a:noFill/>
          <a:ln>
            <a:noFill/>
          </a:ln>
        </p:spPr>
      </p:pic>
      <p:sp>
        <p:nvSpPr>
          <p:cNvPr id="11" name="Google Shape;11;p1"/>
          <p:cNvSpPr/>
          <p:nvPr/>
        </p:nvSpPr>
        <p:spPr>
          <a:xfrm>
            <a:off x="201478" y="-6148"/>
            <a:ext cx="8772041" cy="6872748"/>
          </a:xfrm>
          <a:prstGeom prst="rect">
            <a:avLst/>
          </a:prstGeom>
          <a:solidFill>
            <a:schemeClr val="lt1"/>
          </a:solidFill>
          <a:ln>
            <a:noFill/>
          </a:ln>
        </p:spPr>
        <p:txBody>
          <a:bodyPr spcFirstLastPara="1" wrap="square" lIns="91425" tIns="45700" rIns="91425" bIns="45700" anchor="ctr" anchorCtr="0">
            <a:noAutofit/>
          </a:bodyPr>
          <a:lstStyle/>
          <a:p>
            <a:pPr marL="2743200" marR="0" lvl="6"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a:t>
            </a:r>
            <a:endParaRPr sz="1800" b="0" i="0" u="none" strike="noStrike" cap="none">
              <a:solidFill>
                <a:schemeClr val="lt1"/>
              </a:solidFill>
              <a:latin typeface="Calibri"/>
              <a:ea typeface="Calibri"/>
              <a:cs typeface="Calibri"/>
              <a:sym typeface="Calibri"/>
            </a:endParaRPr>
          </a:p>
        </p:txBody>
      </p:sp>
      <p:pic>
        <p:nvPicPr>
          <p:cNvPr id="12" name="Google Shape;12;p1"/>
          <p:cNvPicPr preferRelativeResize="0"/>
          <p:nvPr/>
        </p:nvPicPr>
        <p:blipFill rotWithShape="1">
          <a:blip r:embed="rId16">
            <a:alphaModFix/>
          </a:blip>
          <a:srcRect/>
          <a:stretch/>
        </p:blipFill>
        <p:spPr>
          <a:xfrm>
            <a:off x="628650" y="204428"/>
            <a:ext cx="1865601" cy="315398"/>
          </a:xfrm>
          <a:prstGeom prst="rect">
            <a:avLst/>
          </a:prstGeom>
          <a:noFill/>
          <a:ln>
            <a:noFill/>
          </a:ln>
        </p:spPr>
      </p:pic>
      <p:cxnSp>
        <p:nvCxnSpPr>
          <p:cNvPr id="13" name="Google Shape;13;p1"/>
          <p:cNvCxnSpPr/>
          <p:nvPr/>
        </p:nvCxnSpPr>
        <p:spPr>
          <a:xfrm>
            <a:off x="628650" y="6248472"/>
            <a:ext cx="7890681" cy="1"/>
          </a:xfrm>
          <a:prstGeom prst="straightConnector1">
            <a:avLst/>
          </a:prstGeom>
          <a:noFill/>
          <a:ln w="19050" cap="flat" cmpd="sng">
            <a:solidFill>
              <a:srgbClr val="C0C0C0"/>
            </a:solidFill>
            <a:prstDash val="dot"/>
            <a:miter lim="800000"/>
            <a:headEnd type="none" w="sm" len="sm"/>
            <a:tailEnd type="none" w="sm" len="sm"/>
          </a:ln>
        </p:spPr>
      </p:cxnSp>
      <p:pic>
        <p:nvPicPr>
          <p:cNvPr id="14" name="Google Shape;14;p1"/>
          <p:cNvPicPr preferRelativeResize="0"/>
          <p:nvPr/>
        </p:nvPicPr>
        <p:blipFill rotWithShape="1">
          <a:blip r:embed="rId17">
            <a:alphaModFix/>
          </a:blip>
          <a:srcRect/>
          <a:stretch/>
        </p:blipFill>
        <p:spPr>
          <a:xfrm>
            <a:off x="628650" y="6359092"/>
            <a:ext cx="780724" cy="288807"/>
          </a:xfrm>
          <a:prstGeom prst="rect">
            <a:avLst/>
          </a:prstGeom>
          <a:noFill/>
          <a:ln>
            <a:noFill/>
          </a:ln>
        </p:spPr>
      </p:pic>
      <p:sp>
        <p:nvSpPr>
          <p:cNvPr id="15" name="Google Shape;15;p1"/>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000" b="1" i="0" u="none" strike="noStrike" cap="none">
                <a:solidFill>
                  <a:srgbClr val="828383"/>
                </a:solidFill>
                <a:latin typeface="Arial"/>
                <a:ea typeface="Arial"/>
                <a:cs typeface="Arial"/>
                <a:sym typeface="Arial"/>
              </a:defRPr>
            </a:lvl1pPr>
            <a:lvl2pPr marL="0" marR="0" lvl="1" indent="0" algn="r" rtl="0">
              <a:spcBef>
                <a:spcPts val="0"/>
              </a:spcBef>
              <a:buNone/>
              <a:defRPr sz="1000" b="1" i="0" u="none" strike="noStrike" cap="none">
                <a:solidFill>
                  <a:srgbClr val="828383"/>
                </a:solidFill>
                <a:latin typeface="Arial"/>
                <a:ea typeface="Arial"/>
                <a:cs typeface="Arial"/>
                <a:sym typeface="Arial"/>
              </a:defRPr>
            </a:lvl2pPr>
            <a:lvl3pPr marL="0" marR="0" lvl="2" indent="0" algn="r" rtl="0">
              <a:spcBef>
                <a:spcPts val="0"/>
              </a:spcBef>
              <a:buNone/>
              <a:defRPr sz="1000" b="1" i="0" u="none" strike="noStrike" cap="none">
                <a:solidFill>
                  <a:srgbClr val="828383"/>
                </a:solidFill>
                <a:latin typeface="Arial"/>
                <a:ea typeface="Arial"/>
                <a:cs typeface="Arial"/>
                <a:sym typeface="Arial"/>
              </a:defRPr>
            </a:lvl3pPr>
            <a:lvl4pPr marL="0" marR="0" lvl="3" indent="0" algn="r" rtl="0">
              <a:spcBef>
                <a:spcPts val="0"/>
              </a:spcBef>
              <a:buNone/>
              <a:defRPr sz="1000" b="1" i="0" u="none" strike="noStrike" cap="none">
                <a:solidFill>
                  <a:srgbClr val="828383"/>
                </a:solidFill>
                <a:latin typeface="Arial"/>
                <a:ea typeface="Arial"/>
                <a:cs typeface="Arial"/>
                <a:sym typeface="Arial"/>
              </a:defRPr>
            </a:lvl4pPr>
            <a:lvl5pPr marL="0" marR="0" lvl="4" indent="0" algn="r" rtl="0">
              <a:spcBef>
                <a:spcPts val="0"/>
              </a:spcBef>
              <a:buNone/>
              <a:defRPr sz="1000" b="1" i="0" u="none" strike="noStrike" cap="none">
                <a:solidFill>
                  <a:srgbClr val="828383"/>
                </a:solidFill>
                <a:latin typeface="Arial"/>
                <a:ea typeface="Arial"/>
                <a:cs typeface="Arial"/>
                <a:sym typeface="Arial"/>
              </a:defRPr>
            </a:lvl5pPr>
            <a:lvl6pPr marL="0" marR="0" lvl="5" indent="0" algn="r" rtl="0">
              <a:spcBef>
                <a:spcPts val="0"/>
              </a:spcBef>
              <a:buNone/>
              <a:defRPr sz="1000" b="1" i="0" u="none" strike="noStrike" cap="none">
                <a:solidFill>
                  <a:srgbClr val="828383"/>
                </a:solidFill>
                <a:latin typeface="Arial"/>
                <a:ea typeface="Arial"/>
                <a:cs typeface="Arial"/>
                <a:sym typeface="Arial"/>
              </a:defRPr>
            </a:lvl6pPr>
            <a:lvl7pPr marL="0" marR="0" lvl="6" indent="0" algn="r" rtl="0">
              <a:spcBef>
                <a:spcPts val="0"/>
              </a:spcBef>
              <a:buNone/>
              <a:defRPr sz="1000" b="1" i="0" u="none" strike="noStrike" cap="none">
                <a:solidFill>
                  <a:srgbClr val="828383"/>
                </a:solidFill>
                <a:latin typeface="Arial"/>
                <a:ea typeface="Arial"/>
                <a:cs typeface="Arial"/>
                <a:sym typeface="Arial"/>
              </a:defRPr>
            </a:lvl7pPr>
            <a:lvl8pPr marL="0" marR="0" lvl="7" indent="0" algn="r" rtl="0">
              <a:spcBef>
                <a:spcPts val="0"/>
              </a:spcBef>
              <a:buNone/>
              <a:defRPr sz="1000" b="1" i="0" u="none" strike="noStrike" cap="none">
                <a:solidFill>
                  <a:srgbClr val="828383"/>
                </a:solidFill>
                <a:latin typeface="Arial"/>
                <a:ea typeface="Arial"/>
                <a:cs typeface="Arial"/>
                <a:sym typeface="Arial"/>
              </a:defRPr>
            </a:lvl8pPr>
            <a:lvl9pPr marL="0" marR="0" lvl="8" indent="0" algn="r" rtl="0">
              <a:spcBef>
                <a:spcPts val="0"/>
              </a:spcBef>
              <a:buNone/>
              <a:defRPr sz="1000" b="1" i="0" u="none" strike="noStrike" cap="none">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14.jp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P4tLtMtp6BY"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5"/>
          <p:cNvSpPr txBox="1">
            <a:spLocks noGrp="1"/>
          </p:cNvSpPr>
          <p:nvPr>
            <p:ph type="sldNum" idx="12"/>
          </p:nvPr>
        </p:nvSpPr>
        <p:spPr>
          <a:xfrm>
            <a:off x="6526774" y="6429217"/>
            <a:ext cx="2057400"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a:t>
            </a:fld>
            <a:endParaRPr/>
          </a:p>
        </p:txBody>
      </p:sp>
      <p:sp>
        <p:nvSpPr>
          <p:cNvPr id="101" name="Google Shape;101;p15"/>
          <p:cNvSpPr txBox="1"/>
          <p:nvPr/>
        </p:nvSpPr>
        <p:spPr>
          <a:xfrm>
            <a:off x="679050" y="933450"/>
            <a:ext cx="7905000" cy="3089100"/>
          </a:xfrm>
          <a:prstGeom prst="rect">
            <a:avLst/>
          </a:prstGeom>
          <a:noFill/>
          <a:ln w="28575" cap="flat" cmpd="sng">
            <a:solidFill>
              <a:srgbClr val="F2F2F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US" sz="6000" b="1">
                <a:solidFill>
                  <a:schemeClr val="lt1"/>
                </a:solidFill>
                <a:latin typeface="Oswald"/>
                <a:ea typeface="Oswald"/>
                <a:cs typeface="Oswald"/>
                <a:sym typeface="Oswald"/>
              </a:rPr>
              <a:t>O</a:t>
            </a:r>
            <a:r>
              <a:rPr lang="en-US" sz="4800" b="1">
                <a:solidFill>
                  <a:schemeClr val="lt1"/>
                </a:solidFill>
                <a:latin typeface="Oswald"/>
                <a:ea typeface="Oswald"/>
                <a:cs typeface="Oswald"/>
                <a:sym typeface="Oswald"/>
              </a:rPr>
              <a:t>rganizing a </a:t>
            </a:r>
            <a:r>
              <a:rPr lang="en-US" sz="6000" b="1" i="1">
                <a:solidFill>
                  <a:schemeClr val="lt1"/>
                </a:solidFill>
                <a:latin typeface="Oswald"/>
                <a:ea typeface="Oswald"/>
                <a:cs typeface="Oswald"/>
                <a:sym typeface="Oswald"/>
              </a:rPr>
              <a:t>S</a:t>
            </a:r>
            <a:r>
              <a:rPr lang="en-US" sz="4800" b="1" i="1">
                <a:solidFill>
                  <a:schemeClr val="lt1"/>
                </a:solidFill>
                <a:latin typeface="Oswald"/>
                <a:ea typeface="Oswald"/>
                <a:cs typeface="Oswald"/>
                <a:sym typeface="Oswald"/>
              </a:rPr>
              <a:t>ystematic</a:t>
            </a:r>
            <a:endParaRPr sz="4800" b="1" i="1">
              <a:solidFill>
                <a:schemeClr val="lt1"/>
              </a:solidFill>
              <a:latin typeface="Oswald"/>
              <a:ea typeface="Oswald"/>
              <a:cs typeface="Oswald"/>
              <a:sym typeface="Oswald"/>
            </a:endParaRPr>
          </a:p>
          <a:p>
            <a:pPr marL="0" lvl="0" indent="0" algn="l" rtl="0">
              <a:spcBef>
                <a:spcPts val="0"/>
              </a:spcBef>
              <a:spcAft>
                <a:spcPts val="0"/>
              </a:spcAft>
              <a:buNone/>
            </a:pPr>
            <a:r>
              <a:rPr lang="en-US" sz="6000" b="1">
                <a:solidFill>
                  <a:schemeClr val="lt1"/>
                </a:solidFill>
                <a:latin typeface="Oswald"/>
                <a:ea typeface="Oswald"/>
                <a:cs typeface="Oswald"/>
                <a:sym typeface="Oswald"/>
              </a:rPr>
              <a:t>S</a:t>
            </a:r>
            <a:r>
              <a:rPr lang="en-US" sz="4800" b="1">
                <a:solidFill>
                  <a:schemeClr val="lt1"/>
                </a:solidFill>
                <a:latin typeface="Oswald"/>
                <a:ea typeface="Oswald"/>
                <a:cs typeface="Oswald"/>
                <a:sym typeface="Oswald"/>
              </a:rPr>
              <a:t>ocial </a:t>
            </a:r>
            <a:r>
              <a:rPr lang="en-US" sz="6000" b="1">
                <a:solidFill>
                  <a:schemeClr val="lt1"/>
                </a:solidFill>
                <a:latin typeface="Oswald"/>
                <a:ea typeface="Oswald"/>
                <a:cs typeface="Oswald"/>
                <a:sym typeface="Oswald"/>
              </a:rPr>
              <a:t>M</a:t>
            </a:r>
            <a:r>
              <a:rPr lang="en-US" sz="4800" b="1">
                <a:solidFill>
                  <a:schemeClr val="lt1"/>
                </a:solidFill>
                <a:latin typeface="Oswald"/>
                <a:ea typeface="Oswald"/>
                <a:cs typeface="Oswald"/>
                <a:sym typeface="Oswald"/>
              </a:rPr>
              <a:t>edia </a:t>
            </a:r>
            <a:r>
              <a:rPr lang="en-US" sz="6000" b="1">
                <a:solidFill>
                  <a:schemeClr val="lt1"/>
                </a:solidFill>
                <a:latin typeface="Oswald"/>
                <a:ea typeface="Oswald"/>
                <a:cs typeface="Oswald"/>
                <a:sym typeface="Oswald"/>
              </a:rPr>
              <a:t>P</a:t>
            </a:r>
            <a:r>
              <a:rPr lang="en-US" sz="4800" b="1">
                <a:solidFill>
                  <a:schemeClr val="lt1"/>
                </a:solidFill>
                <a:latin typeface="Oswald"/>
                <a:ea typeface="Oswald"/>
                <a:cs typeface="Oswald"/>
                <a:sym typeface="Oswald"/>
              </a:rPr>
              <a:t>resence:</a:t>
            </a:r>
            <a:endParaRPr sz="4800" b="1">
              <a:solidFill>
                <a:schemeClr val="lt1"/>
              </a:solidFill>
              <a:latin typeface="Oswald"/>
              <a:ea typeface="Oswald"/>
              <a:cs typeface="Oswald"/>
              <a:sym typeface="Oswald"/>
            </a:endParaRPr>
          </a:p>
          <a:p>
            <a:pPr marL="0" lvl="0" indent="0" algn="l" rtl="0">
              <a:spcBef>
                <a:spcPts val="0"/>
              </a:spcBef>
              <a:spcAft>
                <a:spcPts val="0"/>
              </a:spcAft>
              <a:buNone/>
            </a:pPr>
            <a:r>
              <a:rPr lang="en-US" sz="4800" b="1">
                <a:solidFill>
                  <a:schemeClr val="lt1"/>
                </a:solidFill>
                <a:latin typeface="Oswald"/>
                <a:ea typeface="Oswald"/>
                <a:cs typeface="Oswald"/>
                <a:sym typeface="Oswald"/>
              </a:rPr>
              <a:t>A </a:t>
            </a:r>
            <a:r>
              <a:rPr lang="en-US" sz="6000" b="1">
                <a:solidFill>
                  <a:schemeClr val="lt1"/>
                </a:solidFill>
                <a:latin typeface="Oswald"/>
                <a:ea typeface="Oswald"/>
                <a:cs typeface="Oswald"/>
                <a:sym typeface="Oswald"/>
              </a:rPr>
              <a:t>T</a:t>
            </a:r>
            <a:r>
              <a:rPr lang="en-US" sz="4800" b="1">
                <a:solidFill>
                  <a:schemeClr val="lt1"/>
                </a:solidFill>
                <a:latin typeface="Oswald"/>
                <a:ea typeface="Oswald"/>
                <a:cs typeface="Oswald"/>
                <a:sym typeface="Oswald"/>
              </a:rPr>
              <a:t>eam </a:t>
            </a:r>
            <a:r>
              <a:rPr lang="en-US" sz="6000" b="1">
                <a:solidFill>
                  <a:schemeClr val="lt1"/>
                </a:solidFill>
                <a:latin typeface="Oswald"/>
                <a:ea typeface="Oswald"/>
                <a:cs typeface="Oswald"/>
                <a:sym typeface="Oswald"/>
              </a:rPr>
              <a:t>A</a:t>
            </a:r>
            <a:r>
              <a:rPr lang="en-US" sz="4800" b="1">
                <a:solidFill>
                  <a:schemeClr val="lt1"/>
                </a:solidFill>
                <a:latin typeface="Oswald"/>
                <a:ea typeface="Oswald"/>
                <a:cs typeface="Oswald"/>
                <a:sym typeface="Oswald"/>
              </a:rPr>
              <a:t>pproach</a:t>
            </a:r>
            <a:endParaRPr sz="4800" b="1">
              <a:solidFill>
                <a:schemeClr val="lt1"/>
              </a:solidFill>
              <a:latin typeface="Oswald"/>
              <a:ea typeface="Oswald"/>
              <a:cs typeface="Oswald"/>
              <a:sym typeface="Oswald"/>
            </a:endParaRPr>
          </a:p>
        </p:txBody>
      </p:sp>
      <p:sp>
        <p:nvSpPr>
          <p:cNvPr id="102" name="Google Shape;102;p15"/>
          <p:cNvSpPr txBox="1"/>
          <p:nvPr/>
        </p:nvSpPr>
        <p:spPr>
          <a:xfrm>
            <a:off x="679050" y="4267875"/>
            <a:ext cx="8407200" cy="153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solidFill>
                  <a:schemeClr val="lt1"/>
                </a:solidFill>
              </a:rPr>
              <a:t>Stacey Horath, MBA,</a:t>
            </a:r>
            <a:r>
              <a:rPr lang="en-US" sz="1000" b="1" i="1">
                <a:solidFill>
                  <a:schemeClr val="lt1"/>
                </a:solidFill>
              </a:rPr>
              <a:t> </a:t>
            </a:r>
            <a:r>
              <a:rPr lang="en-US" sz="1200" b="1" i="1">
                <a:solidFill>
                  <a:schemeClr val="lt1"/>
                </a:solidFill>
              </a:rPr>
              <a:t>Exec. Asst. to the Interim Dean of University Libraries, Stony Brook University,</a:t>
            </a:r>
            <a:endParaRPr sz="1200" b="1" i="1">
              <a:solidFill>
                <a:schemeClr val="lt1"/>
              </a:solidFill>
            </a:endParaRPr>
          </a:p>
          <a:p>
            <a:pPr marL="0" lvl="0" indent="0" algn="l" rtl="0">
              <a:spcBef>
                <a:spcPts val="0"/>
              </a:spcBef>
              <a:spcAft>
                <a:spcPts val="0"/>
              </a:spcAft>
              <a:buClr>
                <a:schemeClr val="dk1"/>
              </a:buClr>
              <a:buSzPts val="1100"/>
              <a:buFont typeface="Arial"/>
              <a:buNone/>
            </a:pPr>
            <a:r>
              <a:rPr lang="en-US" sz="1200" b="1" i="1">
                <a:solidFill>
                  <a:schemeClr val="lt1"/>
                </a:solidFill>
              </a:rPr>
              <a:t>Chair of Communications &amp; Outreach Working Group (COWG) &amp;</a:t>
            </a:r>
            <a:endParaRPr sz="1200" b="1" i="1">
              <a:solidFill>
                <a:schemeClr val="lt1"/>
              </a:solidFill>
            </a:endParaRPr>
          </a:p>
          <a:p>
            <a:pPr marL="0" lvl="0" indent="0" algn="l" rtl="0">
              <a:spcBef>
                <a:spcPts val="0"/>
              </a:spcBef>
              <a:spcAft>
                <a:spcPts val="0"/>
              </a:spcAft>
              <a:buClr>
                <a:schemeClr val="dk1"/>
              </a:buClr>
              <a:buSzPts val="1100"/>
              <a:buFont typeface="Arial"/>
              <a:buNone/>
            </a:pPr>
            <a:r>
              <a:rPr lang="en-US" sz="1200" b="1" i="1">
                <a:solidFill>
                  <a:schemeClr val="lt1"/>
                </a:solidFill>
              </a:rPr>
              <a:t>Member of Social Media subgroup</a:t>
            </a:r>
            <a:endParaRPr sz="1200" b="1" i="1">
              <a:solidFill>
                <a:schemeClr val="lt1"/>
              </a:solidFill>
            </a:endParaRPr>
          </a:p>
          <a:p>
            <a:pPr marL="0" lvl="0" indent="0" algn="l" rtl="0">
              <a:spcBef>
                <a:spcPts val="0"/>
              </a:spcBef>
              <a:spcAft>
                <a:spcPts val="0"/>
              </a:spcAft>
              <a:buClr>
                <a:schemeClr val="dk1"/>
              </a:buClr>
              <a:buSzPts val="1100"/>
              <a:buFont typeface="Arial"/>
              <a:buNone/>
            </a:pPr>
            <a:endParaRPr b="1" i="1">
              <a:solidFill>
                <a:schemeClr val="lt1"/>
              </a:solidFill>
            </a:endParaRPr>
          </a:p>
          <a:p>
            <a:pPr marL="0" lvl="0" indent="0" algn="l" rtl="0">
              <a:spcBef>
                <a:spcPts val="0"/>
              </a:spcBef>
              <a:spcAft>
                <a:spcPts val="0"/>
              </a:spcAft>
              <a:buClr>
                <a:schemeClr val="dk1"/>
              </a:buClr>
              <a:buSzPts val="1100"/>
              <a:buFont typeface="Arial"/>
              <a:buNone/>
            </a:pPr>
            <a:r>
              <a:rPr lang="en-US" b="1">
                <a:solidFill>
                  <a:schemeClr val="lt1"/>
                </a:solidFill>
              </a:rPr>
              <a:t>Laurel Scheinfeld, MLIS,</a:t>
            </a:r>
            <a:r>
              <a:rPr lang="en-US" sz="1200" b="1" i="1">
                <a:solidFill>
                  <a:schemeClr val="lt1"/>
                </a:solidFill>
              </a:rPr>
              <a:t> Health Sciences Librarian, Stony Brook University</a:t>
            </a:r>
            <a:endParaRPr sz="1200" b="1" i="1">
              <a:solidFill>
                <a:schemeClr val="lt1"/>
              </a:solidFill>
            </a:endParaRPr>
          </a:p>
          <a:p>
            <a:pPr marL="0" lvl="0" indent="0" algn="l" rtl="0">
              <a:spcBef>
                <a:spcPts val="0"/>
              </a:spcBef>
              <a:spcAft>
                <a:spcPts val="0"/>
              </a:spcAft>
              <a:buClr>
                <a:schemeClr val="dk1"/>
              </a:buClr>
              <a:buSzPts val="1100"/>
              <a:buFont typeface="Arial"/>
              <a:buNone/>
            </a:pPr>
            <a:r>
              <a:rPr lang="en-US" sz="1200" b="1" i="1">
                <a:solidFill>
                  <a:schemeClr val="lt1"/>
                </a:solidFill>
              </a:rPr>
              <a:t>Member of Communications &amp; Outreach Working Group (COWG) &amp; Member of Social Media subgroup</a:t>
            </a:r>
            <a:endParaRPr sz="1200" b="1">
              <a:solidFill>
                <a:srgbClr val="FCE5CD"/>
              </a:solidFill>
              <a:latin typeface="Georgia"/>
              <a:ea typeface="Georgia"/>
              <a:cs typeface="Georgia"/>
              <a:sym typeface="Georgia"/>
            </a:endParaRPr>
          </a:p>
          <a:p>
            <a:pPr marL="0" lvl="0" indent="0" algn="l"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6"/>
          <p:cNvSpPr txBox="1">
            <a:spLocks noGrp="1"/>
          </p:cNvSpPr>
          <p:nvPr>
            <p:ph type="title"/>
          </p:nvPr>
        </p:nvSpPr>
        <p:spPr>
          <a:xfrm>
            <a:off x="554559" y="731175"/>
            <a:ext cx="6184500" cy="972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t>PROMOTING EVENTS</a:t>
            </a:r>
            <a:endParaRPr sz="2400" b="1"/>
          </a:p>
        </p:txBody>
      </p:sp>
      <p:sp>
        <p:nvSpPr>
          <p:cNvPr id="108" name="Google Shape;108;p16"/>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
        <p:nvSpPr>
          <p:cNvPr id="109" name="Google Shape;109;p16"/>
          <p:cNvSpPr txBox="1">
            <a:spLocks noGrp="1"/>
          </p:cNvSpPr>
          <p:nvPr>
            <p:ph type="body" idx="1"/>
          </p:nvPr>
        </p:nvSpPr>
        <p:spPr>
          <a:xfrm>
            <a:off x="554550" y="1703475"/>
            <a:ext cx="2349600" cy="4248600"/>
          </a:xfrm>
          <a:prstGeom prst="rect">
            <a:avLst/>
          </a:prstGeom>
          <a:noFill/>
          <a:ln>
            <a:noFill/>
          </a:ln>
        </p:spPr>
        <p:txBody>
          <a:bodyPr spcFirstLastPara="1" wrap="square" lIns="91425" tIns="45700" rIns="91425" bIns="45700" anchor="t" anchorCtr="0">
            <a:noAutofit/>
          </a:bodyPr>
          <a:lstStyle/>
          <a:p>
            <a:pPr marL="457200" lvl="0" indent="-342900" algn="l" rtl="0">
              <a:lnSpc>
                <a:spcPct val="115000"/>
              </a:lnSpc>
              <a:spcBef>
                <a:spcPts val="0"/>
              </a:spcBef>
              <a:spcAft>
                <a:spcPts val="0"/>
              </a:spcAft>
              <a:buClr>
                <a:schemeClr val="dk1"/>
              </a:buClr>
              <a:buSzPts val="1800"/>
              <a:buChar char="●"/>
            </a:pPr>
            <a:r>
              <a:rPr lang="en-US" sz="1800">
                <a:solidFill>
                  <a:schemeClr val="dk1"/>
                </a:solidFill>
              </a:rPr>
              <a:t>SBU Libraries has over 70 events per year</a:t>
            </a:r>
            <a:endParaRPr sz="1800">
              <a:solidFill>
                <a:schemeClr val="dk1"/>
              </a:solidFill>
            </a:endParaRPr>
          </a:p>
          <a:p>
            <a:pPr marL="457200" lvl="0" indent="0" algn="l" rtl="0">
              <a:lnSpc>
                <a:spcPct val="115000"/>
              </a:lnSpc>
              <a:spcBef>
                <a:spcPts val="0"/>
              </a:spcBef>
              <a:spcAft>
                <a:spcPts val="0"/>
              </a:spcAft>
              <a:buNone/>
            </a:pP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a:solidFill>
                  <a:schemeClr val="dk1"/>
                </a:solidFill>
              </a:rPr>
              <a:t>Revised event submission &amp; approval procedures</a:t>
            </a:r>
            <a:endParaRPr sz="1800">
              <a:solidFill>
                <a:schemeClr val="dk1"/>
              </a:solidFill>
            </a:endParaRPr>
          </a:p>
          <a:p>
            <a:pPr marL="0" lvl="0" indent="0" algn="l" rtl="0">
              <a:lnSpc>
                <a:spcPct val="115000"/>
              </a:lnSpc>
              <a:spcBef>
                <a:spcPts val="0"/>
              </a:spcBef>
              <a:spcAft>
                <a:spcPts val="0"/>
              </a:spcAft>
              <a:buClr>
                <a:schemeClr val="dk1"/>
              </a:buClr>
              <a:buSzPts val="1100"/>
              <a:buNone/>
            </a:pPr>
            <a:endParaRPr sz="1800"/>
          </a:p>
          <a:p>
            <a:pPr marL="0" lvl="0" indent="0" algn="l" rtl="0">
              <a:lnSpc>
                <a:spcPct val="100000"/>
              </a:lnSpc>
              <a:spcBef>
                <a:spcPts val="0"/>
              </a:spcBef>
              <a:spcAft>
                <a:spcPts val="0"/>
              </a:spcAft>
              <a:buClr>
                <a:srgbClr val="828383"/>
              </a:buClr>
              <a:buSzPts val="1200"/>
              <a:buNone/>
            </a:pPr>
            <a:endParaRPr/>
          </a:p>
        </p:txBody>
      </p:sp>
      <p:pic>
        <p:nvPicPr>
          <p:cNvPr id="110" name="Google Shape;110;p16"/>
          <p:cNvPicPr preferRelativeResize="0"/>
          <p:nvPr/>
        </p:nvPicPr>
        <p:blipFill>
          <a:blip r:embed="rId3">
            <a:alphaModFix/>
          </a:blip>
          <a:stretch>
            <a:fillRect/>
          </a:stretch>
        </p:blipFill>
        <p:spPr>
          <a:xfrm>
            <a:off x="2904150" y="1228225"/>
            <a:ext cx="5582001" cy="4874700"/>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7"/>
          <p:cNvSpPr txBox="1">
            <a:spLocks noGrp="1"/>
          </p:cNvSpPr>
          <p:nvPr>
            <p:ph type="title"/>
          </p:nvPr>
        </p:nvSpPr>
        <p:spPr>
          <a:xfrm>
            <a:off x="905775" y="897575"/>
            <a:ext cx="7449600" cy="365100"/>
          </a:xfrm>
          <a:prstGeom prst="rect">
            <a:avLst/>
          </a:prstGeom>
          <a:noFill/>
          <a:ln>
            <a:noFill/>
          </a:ln>
        </p:spPr>
        <p:txBody>
          <a:bodyPr spcFirstLastPara="1" wrap="square" lIns="91425" tIns="45700" rIns="91425" bIns="45700" anchor="t" anchorCtr="0">
            <a:noAutofit/>
          </a:bodyPr>
          <a:lstStyle/>
          <a:p>
            <a:pPr marL="457200" lvl="0" indent="-342900" algn="l" rtl="0">
              <a:lnSpc>
                <a:spcPct val="115000"/>
              </a:lnSpc>
              <a:spcBef>
                <a:spcPts val="0"/>
              </a:spcBef>
              <a:spcAft>
                <a:spcPts val="0"/>
              </a:spcAft>
              <a:buSzPts val="1800"/>
              <a:buChar char="●"/>
            </a:pPr>
            <a:r>
              <a:rPr lang="en-US" sz="1800"/>
              <a:t>Created a shared workflow for publicizing events</a:t>
            </a:r>
            <a:endParaRPr sz="1800"/>
          </a:p>
          <a:p>
            <a:pPr marL="0" lvl="0" indent="0" algn="l" rtl="0">
              <a:lnSpc>
                <a:spcPct val="115000"/>
              </a:lnSpc>
              <a:spcBef>
                <a:spcPts val="0"/>
              </a:spcBef>
              <a:spcAft>
                <a:spcPts val="0"/>
              </a:spcAft>
              <a:buClr>
                <a:schemeClr val="dk1"/>
              </a:buClr>
              <a:buSzPts val="1100"/>
              <a:buFont typeface="Arial"/>
              <a:buNone/>
            </a:pPr>
            <a:endParaRPr/>
          </a:p>
        </p:txBody>
      </p:sp>
      <p:sp>
        <p:nvSpPr>
          <p:cNvPr id="116" name="Google Shape;116;p17"/>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pic>
        <p:nvPicPr>
          <p:cNvPr id="117" name="Google Shape;117;p17"/>
          <p:cNvPicPr preferRelativeResize="0"/>
          <p:nvPr/>
        </p:nvPicPr>
        <p:blipFill rotWithShape="1">
          <a:blip r:embed="rId3">
            <a:alphaModFix/>
          </a:blip>
          <a:srcRect r="1107"/>
          <a:stretch/>
        </p:blipFill>
        <p:spPr>
          <a:xfrm>
            <a:off x="1231950" y="1408450"/>
            <a:ext cx="6680101" cy="4723051"/>
          </a:xfrm>
          <a:prstGeom prst="rect">
            <a:avLst/>
          </a:prstGeom>
          <a:noFill/>
          <a:ln>
            <a:noFill/>
          </a:ln>
        </p:spPr>
      </p:pic>
      <p:sp>
        <p:nvSpPr>
          <p:cNvPr id="118" name="Google Shape;118;p17"/>
          <p:cNvSpPr/>
          <p:nvPr/>
        </p:nvSpPr>
        <p:spPr>
          <a:xfrm>
            <a:off x="3512175" y="5342225"/>
            <a:ext cx="720900" cy="221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7"/>
          <p:cNvSpPr/>
          <p:nvPr/>
        </p:nvSpPr>
        <p:spPr>
          <a:xfrm>
            <a:off x="3664575" y="5494625"/>
            <a:ext cx="720900" cy="69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7"/>
          <p:cNvSpPr/>
          <p:nvPr/>
        </p:nvSpPr>
        <p:spPr>
          <a:xfrm>
            <a:off x="4459425" y="5342225"/>
            <a:ext cx="720900" cy="221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7"/>
          <p:cNvSpPr/>
          <p:nvPr/>
        </p:nvSpPr>
        <p:spPr>
          <a:xfrm>
            <a:off x="5328225" y="5342225"/>
            <a:ext cx="720900" cy="221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7"/>
          <p:cNvSpPr/>
          <p:nvPr/>
        </p:nvSpPr>
        <p:spPr>
          <a:xfrm>
            <a:off x="6197025" y="5342225"/>
            <a:ext cx="720900" cy="221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7"/>
          <p:cNvSpPr/>
          <p:nvPr/>
        </p:nvSpPr>
        <p:spPr>
          <a:xfrm>
            <a:off x="7144275" y="5342225"/>
            <a:ext cx="720900" cy="221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7"/>
          <p:cNvSpPr/>
          <p:nvPr/>
        </p:nvSpPr>
        <p:spPr>
          <a:xfrm>
            <a:off x="995375" y="4560900"/>
            <a:ext cx="223800" cy="573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7"/>
          <p:cNvSpPr/>
          <p:nvPr/>
        </p:nvSpPr>
        <p:spPr>
          <a:xfrm>
            <a:off x="995375" y="4684725"/>
            <a:ext cx="223800" cy="573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7"/>
          <p:cNvSpPr/>
          <p:nvPr/>
        </p:nvSpPr>
        <p:spPr>
          <a:xfrm>
            <a:off x="995375" y="5227650"/>
            <a:ext cx="223800" cy="573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7"/>
          <p:cNvSpPr/>
          <p:nvPr/>
        </p:nvSpPr>
        <p:spPr>
          <a:xfrm>
            <a:off x="995375" y="5770575"/>
            <a:ext cx="223800" cy="573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7"/>
          <p:cNvSpPr/>
          <p:nvPr/>
        </p:nvSpPr>
        <p:spPr>
          <a:xfrm>
            <a:off x="995375" y="5922975"/>
            <a:ext cx="223800" cy="573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8"/>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pic>
        <p:nvPicPr>
          <p:cNvPr id="134" name="Google Shape;134;p18"/>
          <p:cNvPicPr preferRelativeResize="0"/>
          <p:nvPr/>
        </p:nvPicPr>
        <p:blipFill>
          <a:blip r:embed="rId3">
            <a:alphaModFix/>
          </a:blip>
          <a:stretch>
            <a:fillRect/>
          </a:stretch>
        </p:blipFill>
        <p:spPr>
          <a:xfrm>
            <a:off x="3107152" y="577574"/>
            <a:ext cx="5406690" cy="2154550"/>
          </a:xfrm>
          <a:prstGeom prst="rect">
            <a:avLst/>
          </a:prstGeom>
          <a:noFill/>
          <a:ln>
            <a:noFill/>
          </a:ln>
        </p:spPr>
      </p:pic>
      <p:pic>
        <p:nvPicPr>
          <p:cNvPr id="135" name="Google Shape;135;p18"/>
          <p:cNvPicPr preferRelativeResize="0"/>
          <p:nvPr/>
        </p:nvPicPr>
        <p:blipFill>
          <a:blip r:embed="rId4">
            <a:alphaModFix/>
          </a:blip>
          <a:stretch>
            <a:fillRect/>
          </a:stretch>
        </p:blipFill>
        <p:spPr>
          <a:xfrm rot="-17">
            <a:off x="4619801" y="2517335"/>
            <a:ext cx="3693847" cy="2164328"/>
          </a:xfrm>
          <a:prstGeom prst="rect">
            <a:avLst/>
          </a:prstGeom>
          <a:noFill/>
          <a:ln>
            <a:noFill/>
          </a:ln>
        </p:spPr>
      </p:pic>
      <p:pic>
        <p:nvPicPr>
          <p:cNvPr id="136" name="Google Shape;136;p18"/>
          <p:cNvPicPr preferRelativeResize="0"/>
          <p:nvPr/>
        </p:nvPicPr>
        <p:blipFill>
          <a:blip r:embed="rId5">
            <a:alphaModFix/>
          </a:blip>
          <a:stretch>
            <a:fillRect/>
          </a:stretch>
        </p:blipFill>
        <p:spPr>
          <a:xfrm>
            <a:off x="1030541" y="4234313"/>
            <a:ext cx="4792420" cy="1909801"/>
          </a:xfrm>
          <a:prstGeom prst="rect">
            <a:avLst/>
          </a:prstGeom>
          <a:noFill/>
          <a:ln>
            <a:noFill/>
          </a:ln>
        </p:spPr>
      </p:pic>
      <p:pic>
        <p:nvPicPr>
          <p:cNvPr id="137" name="Google Shape;137;p18"/>
          <p:cNvPicPr preferRelativeResize="0"/>
          <p:nvPr/>
        </p:nvPicPr>
        <p:blipFill>
          <a:blip r:embed="rId6">
            <a:alphaModFix/>
          </a:blip>
          <a:stretch>
            <a:fillRect/>
          </a:stretch>
        </p:blipFill>
        <p:spPr>
          <a:xfrm>
            <a:off x="1658997" y="1779100"/>
            <a:ext cx="2344326" cy="2344326"/>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9"/>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
        <p:nvSpPr>
          <p:cNvPr id="143" name="Google Shape;143;p19"/>
          <p:cNvSpPr txBox="1"/>
          <p:nvPr/>
        </p:nvSpPr>
        <p:spPr>
          <a:xfrm>
            <a:off x="924250" y="961225"/>
            <a:ext cx="7542000" cy="1072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sz="1800" b="1">
                <a:solidFill>
                  <a:schemeClr val="dk1"/>
                </a:solidFill>
              </a:rPr>
              <a:t>Assigned staff are responsible daily for posting campaigns, promoting events &amp; workshops, &amp; ‘engaging’</a:t>
            </a:r>
            <a:endParaRPr sz="1800" b="1">
              <a:solidFill>
                <a:schemeClr val="dk1"/>
              </a:solidFill>
            </a:endParaRPr>
          </a:p>
          <a:p>
            <a:pPr marL="0" lvl="0" indent="0" algn="ctr" rtl="0">
              <a:lnSpc>
                <a:spcPct val="115000"/>
              </a:lnSpc>
              <a:spcBef>
                <a:spcPts val="0"/>
              </a:spcBef>
              <a:spcAft>
                <a:spcPts val="0"/>
              </a:spcAft>
              <a:buClr>
                <a:schemeClr val="dk1"/>
              </a:buClr>
              <a:buSzPts val="1100"/>
              <a:buFont typeface="Arial"/>
              <a:buNone/>
            </a:pPr>
            <a:r>
              <a:rPr lang="en-US" sz="1800" b="1">
                <a:solidFill>
                  <a:schemeClr val="dk1"/>
                </a:solidFill>
              </a:rPr>
              <a:t>on social media through likes, re-tweets, &amp; shares</a:t>
            </a:r>
            <a:endParaRPr sz="1800" b="1"/>
          </a:p>
        </p:txBody>
      </p:sp>
      <p:pic>
        <p:nvPicPr>
          <p:cNvPr id="144" name="Google Shape;144;p19"/>
          <p:cNvPicPr preferRelativeResize="0"/>
          <p:nvPr/>
        </p:nvPicPr>
        <p:blipFill>
          <a:blip r:embed="rId3">
            <a:alphaModFix/>
          </a:blip>
          <a:stretch>
            <a:fillRect/>
          </a:stretch>
        </p:blipFill>
        <p:spPr>
          <a:xfrm>
            <a:off x="924250" y="2033425"/>
            <a:ext cx="2976126" cy="3851452"/>
          </a:xfrm>
          <a:prstGeom prst="rect">
            <a:avLst/>
          </a:prstGeom>
          <a:noFill/>
          <a:ln>
            <a:noFill/>
          </a:ln>
        </p:spPr>
      </p:pic>
      <p:pic>
        <p:nvPicPr>
          <p:cNvPr id="145" name="Google Shape;145;p19"/>
          <p:cNvPicPr preferRelativeResize="0"/>
          <p:nvPr/>
        </p:nvPicPr>
        <p:blipFill>
          <a:blip r:embed="rId4">
            <a:alphaModFix/>
          </a:blip>
          <a:stretch>
            <a:fillRect/>
          </a:stretch>
        </p:blipFill>
        <p:spPr>
          <a:xfrm>
            <a:off x="4174025" y="2033425"/>
            <a:ext cx="3206978" cy="2395326"/>
          </a:xfrm>
          <a:prstGeom prst="rect">
            <a:avLst/>
          </a:prstGeom>
          <a:noFill/>
          <a:ln>
            <a:noFill/>
          </a:ln>
        </p:spPr>
      </p:pic>
      <p:pic>
        <p:nvPicPr>
          <p:cNvPr id="146" name="Google Shape;146;p19"/>
          <p:cNvPicPr preferRelativeResize="0"/>
          <p:nvPr/>
        </p:nvPicPr>
        <p:blipFill>
          <a:blip r:embed="rId5">
            <a:alphaModFix/>
          </a:blip>
          <a:stretch>
            <a:fillRect/>
          </a:stretch>
        </p:blipFill>
        <p:spPr>
          <a:xfrm>
            <a:off x="4948700" y="4086400"/>
            <a:ext cx="3640973" cy="2048050"/>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0"/>
          <p:cNvSpPr txBox="1">
            <a:spLocks noGrp="1"/>
          </p:cNvSpPr>
          <p:nvPr>
            <p:ph type="title"/>
          </p:nvPr>
        </p:nvSpPr>
        <p:spPr>
          <a:xfrm>
            <a:off x="626116" y="897538"/>
            <a:ext cx="3335552" cy="972207"/>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3600"/>
              <a:buFont typeface="Arial"/>
              <a:buNone/>
            </a:pPr>
            <a:r>
              <a:rPr lang="en-US" sz="2400"/>
              <a:t>STATISTICS</a:t>
            </a:r>
            <a:endParaRPr sz="2400"/>
          </a:p>
        </p:txBody>
      </p:sp>
      <p:sp>
        <p:nvSpPr>
          <p:cNvPr id="152" name="Google Shape;152;p20"/>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6</a:t>
            </a:fld>
            <a:endParaRPr/>
          </a:p>
        </p:txBody>
      </p:sp>
      <p:graphicFrame>
        <p:nvGraphicFramePr>
          <p:cNvPr id="153" name="Google Shape;153;p20"/>
          <p:cNvGraphicFramePr/>
          <p:nvPr/>
        </p:nvGraphicFramePr>
        <p:xfrm>
          <a:off x="952500" y="2008875"/>
          <a:ext cx="7239000" cy="1188630"/>
        </p:xfrm>
        <a:graphic>
          <a:graphicData uri="http://schemas.openxmlformats.org/drawingml/2006/table">
            <a:tbl>
              <a:tblPr>
                <a:noFill/>
                <a:tableStyleId>{1A8A14A7-BD14-402E-9983-A4379AF02D0C}</a:tableStyleId>
              </a:tblPr>
              <a:tblGrid>
                <a:gridCol w="1809750">
                  <a:extLst>
                    <a:ext uri="{9D8B030D-6E8A-4147-A177-3AD203B41FA5}">
                      <a16:colId xmlns:a16="http://schemas.microsoft.com/office/drawing/2014/main" val="20000"/>
                    </a:ext>
                  </a:extLst>
                </a:gridCol>
                <a:gridCol w="1809750">
                  <a:extLst>
                    <a:ext uri="{9D8B030D-6E8A-4147-A177-3AD203B41FA5}">
                      <a16:colId xmlns:a16="http://schemas.microsoft.com/office/drawing/2014/main" val="20001"/>
                    </a:ext>
                  </a:extLst>
                </a:gridCol>
                <a:gridCol w="1809750">
                  <a:extLst>
                    <a:ext uri="{9D8B030D-6E8A-4147-A177-3AD203B41FA5}">
                      <a16:colId xmlns:a16="http://schemas.microsoft.com/office/drawing/2014/main" val="20002"/>
                    </a:ext>
                  </a:extLst>
                </a:gridCol>
                <a:gridCol w="1809750">
                  <a:extLst>
                    <a:ext uri="{9D8B030D-6E8A-4147-A177-3AD203B41FA5}">
                      <a16:colId xmlns:a16="http://schemas.microsoft.com/office/drawing/2014/main" val="20003"/>
                    </a:ext>
                  </a:extLst>
                </a:gridCol>
              </a:tblGrid>
              <a:tr h="381000">
                <a:tc>
                  <a:txBody>
                    <a:bodyPr/>
                    <a:lstStyle/>
                    <a:p>
                      <a:pPr marL="0" lvl="0" indent="0" algn="l" rtl="0">
                        <a:spcBef>
                          <a:spcPts val="0"/>
                        </a:spcBef>
                        <a:spcAft>
                          <a:spcPts val="0"/>
                        </a:spcAft>
                        <a:buNone/>
                      </a:pPr>
                      <a:endParaRPr/>
                    </a:p>
                  </a:txBody>
                  <a:tcPr marL="91425" marR="91425" marT="91425" marB="91425"/>
                </a:tc>
                <a:tc>
                  <a:txBody>
                    <a:bodyPr/>
                    <a:lstStyle/>
                    <a:p>
                      <a:pPr marL="0" lvl="0" indent="0" algn="ctr" rtl="0">
                        <a:spcBef>
                          <a:spcPts val="0"/>
                        </a:spcBef>
                        <a:spcAft>
                          <a:spcPts val="0"/>
                        </a:spcAft>
                        <a:buNone/>
                      </a:pPr>
                      <a:r>
                        <a:rPr lang="en-US" b="1"/>
                        <a:t>2016 - 2017</a:t>
                      </a:r>
                      <a:endParaRPr b="1"/>
                    </a:p>
                  </a:txBody>
                  <a:tcPr marL="91425" marR="91425" marT="91425" marB="91425">
                    <a:solidFill>
                      <a:srgbClr val="D9D9D9"/>
                    </a:solidFill>
                  </a:tcPr>
                </a:tc>
                <a:tc>
                  <a:txBody>
                    <a:bodyPr/>
                    <a:lstStyle/>
                    <a:p>
                      <a:pPr marL="0" lvl="0" indent="0" algn="ctr" rtl="0">
                        <a:spcBef>
                          <a:spcPts val="0"/>
                        </a:spcBef>
                        <a:spcAft>
                          <a:spcPts val="0"/>
                        </a:spcAft>
                        <a:buNone/>
                      </a:pPr>
                      <a:r>
                        <a:rPr lang="en-US" b="1"/>
                        <a:t>2017 - 2018</a:t>
                      </a:r>
                      <a:endParaRPr b="1"/>
                    </a:p>
                  </a:txBody>
                  <a:tcPr marL="91425" marR="91425" marT="91425" marB="91425">
                    <a:solidFill>
                      <a:srgbClr val="D9D9D9"/>
                    </a:solidFill>
                  </a:tcPr>
                </a:tc>
                <a:tc>
                  <a:txBody>
                    <a:bodyPr/>
                    <a:lstStyle/>
                    <a:p>
                      <a:pPr marL="0" lvl="0" indent="0" algn="ctr" rtl="0">
                        <a:spcBef>
                          <a:spcPts val="0"/>
                        </a:spcBef>
                        <a:spcAft>
                          <a:spcPts val="0"/>
                        </a:spcAft>
                        <a:buNone/>
                      </a:pPr>
                      <a:r>
                        <a:rPr lang="en-US" b="1"/>
                        <a:t>2018 - 2019</a:t>
                      </a:r>
                      <a:endParaRPr b="1"/>
                    </a:p>
                  </a:txBody>
                  <a:tcPr marL="91425" marR="91425" marT="91425" marB="91425">
                    <a:solidFill>
                      <a:srgbClr val="D9D9D9"/>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b="1"/>
                        <a:t>October</a:t>
                      </a:r>
                      <a:endParaRPr b="1"/>
                    </a:p>
                  </a:txBody>
                  <a:tcPr marL="91425" marR="91425" marT="91425" marB="91425"/>
                </a:tc>
                <a:tc>
                  <a:txBody>
                    <a:bodyPr/>
                    <a:lstStyle/>
                    <a:p>
                      <a:pPr marL="0" lvl="0" indent="0" algn="ctr" rtl="0">
                        <a:spcBef>
                          <a:spcPts val="0"/>
                        </a:spcBef>
                        <a:spcAft>
                          <a:spcPts val="0"/>
                        </a:spcAft>
                        <a:buNone/>
                      </a:pPr>
                      <a:r>
                        <a:rPr lang="en-US"/>
                        <a:t>10,600</a:t>
                      </a:r>
                      <a:endParaRPr/>
                    </a:p>
                  </a:txBody>
                  <a:tcPr marL="91425" marR="91425" marT="91425" marB="91425"/>
                </a:tc>
                <a:tc>
                  <a:txBody>
                    <a:bodyPr/>
                    <a:lstStyle/>
                    <a:p>
                      <a:pPr marL="0" lvl="0" indent="0" algn="ctr" rtl="0">
                        <a:spcBef>
                          <a:spcPts val="0"/>
                        </a:spcBef>
                        <a:spcAft>
                          <a:spcPts val="0"/>
                        </a:spcAft>
                        <a:buNone/>
                      </a:pPr>
                      <a:r>
                        <a:rPr lang="en-US"/>
                        <a:t>33,100</a:t>
                      </a:r>
                      <a:endParaRPr/>
                    </a:p>
                  </a:txBody>
                  <a:tcPr marL="91425" marR="91425" marT="91425" marB="91425"/>
                </a:tc>
                <a:tc>
                  <a:txBody>
                    <a:bodyPr/>
                    <a:lstStyle/>
                    <a:p>
                      <a:pPr marL="0" lvl="0" indent="0" algn="ctr" rtl="0">
                        <a:spcBef>
                          <a:spcPts val="0"/>
                        </a:spcBef>
                        <a:spcAft>
                          <a:spcPts val="0"/>
                        </a:spcAft>
                        <a:buNone/>
                      </a:pPr>
                      <a:r>
                        <a:rPr lang="en-US"/>
                        <a:t>28,500</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b="1"/>
                        <a:t>February</a:t>
                      </a:r>
                      <a:endParaRPr b="1"/>
                    </a:p>
                  </a:txBody>
                  <a:tcPr marL="91425" marR="91425" marT="91425" marB="91425"/>
                </a:tc>
                <a:tc>
                  <a:txBody>
                    <a:bodyPr/>
                    <a:lstStyle/>
                    <a:p>
                      <a:pPr marL="0" lvl="0" indent="0" algn="ctr" rtl="0">
                        <a:spcBef>
                          <a:spcPts val="0"/>
                        </a:spcBef>
                        <a:spcAft>
                          <a:spcPts val="0"/>
                        </a:spcAft>
                        <a:buNone/>
                      </a:pPr>
                      <a:r>
                        <a:rPr lang="en-US"/>
                        <a:t>7,554</a:t>
                      </a:r>
                      <a:endParaRPr/>
                    </a:p>
                  </a:txBody>
                  <a:tcPr marL="91425" marR="91425" marT="91425" marB="91425"/>
                </a:tc>
                <a:tc>
                  <a:txBody>
                    <a:bodyPr/>
                    <a:lstStyle/>
                    <a:p>
                      <a:pPr marL="0" lvl="0" indent="0" algn="ctr" rtl="0">
                        <a:spcBef>
                          <a:spcPts val="0"/>
                        </a:spcBef>
                        <a:spcAft>
                          <a:spcPts val="0"/>
                        </a:spcAft>
                        <a:buNone/>
                      </a:pPr>
                      <a:r>
                        <a:rPr lang="en-US"/>
                        <a:t>38,100</a:t>
                      </a:r>
                      <a:endParaRPr/>
                    </a:p>
                  </a:txBody>
                  <a:tcPr marL="91425" marR="91425" marT="91425" marB="91425"/>
                </a:tc>
                <a:tc>
                  <a:txBody>
                    <a:bodyPr/>
                    <a:lstStyle/>
                    <a:p>
                      <a:pPr marL="0" lvl="0" indent="0" algn="ctr" rtl="0">
                        <a:spcBef>
                          <a:spcPts val="0"/>
                        </a:spcBef>
                        <a:spcAft>
                          <a:spcPts val="0"/>
                        </a:spcAft>
                        <a:buNone/>
                      </a:pPr>
                      <a:r>
                        <a:rPr lang="en-US"/>
                        <a:t>34,600</a:t>
                      </a:r>
                      <a:endParaRPr/>
                    </a:p>
                  </a:txBody>
                  <a:tcPr marL="91425" marR="91425" marT="91425" marB="91425"/>
                </a:tc>
                <a:extLst>
                  <a:ext uri="{0D108BD9-81ED-4DB2-BD59-A6C34878D82A}">
                    <a16:rowId xmlns:a16="http://schemas.microsoft.com/office/drawing/2014/main" val="10002"/>
                  </a:ext>
                </a:extLst>
              </a:tr>
            </a:tbl>
          </a:graphicData>
        </a:graphic>
      </p:graphicFrame>
      <p:sp>
        <p:nvSpPr>
          <p:cNvPr id="154" name="Google Shape;154;p20"/>
          <p:cNvSpPr txBox="1"/>
          <p:nvPr/>
        </p:nvSpPr>
        <p:spPr>
          <a:xfrm>
            <a:off x="952500" y="1588700"/>
            <a:ext cx="22104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a:t>Twitter Impressions</a:t>
            </a:r>
            <a:r>
              <a:rPr lang="en-US"/>
              <a:t> </a:t>
            </a:r>
            <a:endParaRPr/>
          </a:p>
        </p:txBody>
      </p:sp>
      <p:pic>
        <p:nvPicPr>
          <p:cNvPr id="155" name="Google Shape;155;p20"/>
          <p:cNvPicPr preferRelativeResize="0"/>
          <p:nvPr/>
        </p:nvPicPr>
        <p:blipFill>
          <a:blip r:embed="rId3">
            <a:alphaModFix/>
          </a:blip>
          <a:stretch>
            <a:fillRect/>
          </a:stretch>
        </p:blipFill>
        <p:spPr>
          <a:xfrm>
            <a:off x="2891350" y="1382402"/>
            <a:ext cx="739350" cy="599800"/>
          </a:xfrm>
          <a:prstGeom prst="rect">
            <a:avLst/>
          </a:prstGeom>
          <a:noFill/>
          <a:ln>
            <a:noFill/>
          </a:ln>
        </p:spPr>
      </p:pic>
      <p:sp>
        <p:nvSpPr>
          <p:cNvPr id="156" name="Google Shape;156;p20"/>
          <p:cNvSpPr txBox="1"/>
          <p:nvPr/>
        </p:nvSpPr>
        <p:spPr>
          <a:xfrm>
            <a:off x="1008525" y="3874875"/>
            <a:ext cx="2154300" cy="46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a:t>Facebook Likes</a:t>
            </a:r>
            <a:endParaRPr b="1"/>
          </a:p>
        </p:txBody>
      </p:sp>
      <p:graphicFrame>
        <p:nvGraphicFramePr>
          <p:cNvPr id="157" name="Google Shape;157;p20"/>
          <p:cNvGraphicFramePr/>
          <p:nvPr/>
        </p:nvGraphicFramePr>
        <p:xfrm>
          <a:off x="952500" y="4341975"/>
          <a:ext cx="7239000" cy="1188630"/>
        </p:xfrm>
        <a:graphic>
          <a:graphicData uri="http://schemas.openxmlformats.org/drawingml/2006/table">
            <a:tbl>
              <a:tblPr>
                <a:noFill/>
                <a:tableStyleId>{1A8A14A7-BD14-402E-9983-A4379AF02D0C}</a:tableStyleId>
              </a:tblPr>
              <a:tblGrid>
                <a:gridCol w="1809750">
                  <a:extLst>
                    <a:ext uri="{9D8B030D-6E8A-4147-A177-3AD203B41FA5}">
                      <a16:colId xmlns:a16="http://schemas.microsoft.com/office/drawing/2014/main" val="20000"/>
                    </a:ext>
                  </a:extLst>
                </a:gridCol>
                <a:gridCol w="1809750">
                  <a:extLst>
                    <a:ext uri="{9D8B030D-6E8A-4147-A177-3AD203B41FA5}">
                      <a16:colId xmlns:a16="http://schemas.microsoft.com/office/drawing/2014/main" val="20001"/>
                    </a:ext>
                  </a:extLst>
                </a:gridCol>
                <a:gridCol w="1809750">
                  <a:extLst>
                    <a:ext uri="{9D8B030D-6E8A-4147-A177-3AD203B41FA5}">
                      <a16:colId xmlns:a16="http://schemas.microsoft.com/office/drawing/2014/main" val="20002"/>
                    </a:ext>
                  </a:extLst>
                </a:gridCol>
                <a:gridCol w="1809750">
                  <a:extLst>
                    <a:ext uri="{9D8B030D-6E8A-4147-A177-3AD203B41FA5}">
                      <a16:colId xmlns:a16="http://schemas.microsoft.com/office/drawing/2014/main" val="20003"/>
                    </a:ext>
                  </a:extLst>
                </a:gridCol>
              </a:tblGrid>
              <a:tr h="381000">
                <a:tc>
                  <a:txBody>
                    <a:bodyPr/>
                    <a:lstStyle/>
                    <a:p>
                      <a:pPr marL="0" lvl="0" indent="0" algn="l" rtl="0">
                        <a:spcBef>
                          <a:spcPts val="0"/>
                        </a:spcBef>
                        <a:spcAft>
                          <a:spcPts val="0"/>
                        </a:spcAft>
                        <a:buNone/>
                      </a:pPr>
                      <a:endParaRPr/>
                    </a:p>
                  </a:txBody>
                  <a:tcPr marL="91425" marR="91425" marT="91425" marB="91425"/>
                </a:tc>
                <a:tc>
                  <a:txBody>
                    <a:bodyPr/>
                    <a:lstStyle/>
                    <a:p>
                      <a:pPr marL="0" lvl="0" indent="0" algn="ctr" rtl="0">
                        <a:spcBef>
                          <a:spcPts val="0"/>
                        </a:spcBef>
                        <a:spcAft>
                          <a:spcPts val="0"/>
                        </a:spcAft>
                        <a:buNone/>
                      </a:pPr>
                      <a:r>
                        <a:rPr lang="en-US" b="1"/>
                        <a:t>2016 - 2017</a:t>
                      </a:r>
                      <a:endParaRPr b="1"/>
                    </a:p>
                  </a:txBody>
                  <a:tcPr marL="91425" marR="91425" marT="91425" marB="91425">
                    <a:solidFill>
                      <a:srgbClr val="D9D9D9"/>
                    </a:solidFill>
                  </a:tcPr>
                </a:tc>
                <a:tc>
                  <a:txBody>
                    <a:bodyPr/>
                    <a:lstStyle/>
                    <a:p>
                      <a:pPr marL="0" lvl="0" indent="0" algn="ctr" rtl="0">
                        <a:spcBef>
                          <a:spcPts val="0"/>
                        </a:spcBef>
                        <a:spcAft>
                          <a:spcPts val="0"/>
                        </a:spcAft>
                        <a:buNone/>
                      </a:pPr>
                      <a:r>
                        <a:rPr lang="en-US" b="1"/>
                        <a:t>2017 - 2018</a:t>
                      </a:r>
                      <a:endParaRPr b="1"/>
                    </a:p>
                  </a:txBody>
                  <a:tcPr marL="91425" marR="91425" marT="91425" marB="91425">
                    <a:solidFill>
                      <a:srgbClr val="D9D9D9"/>
                    </a:solidFill>
                  </a:tcPr>
                </a:tc>
                <a:tc>
                  <a:txBody>
                    <a:bodyPr/>
                    <a:lstStyle/>
                    <a:p>
                      <a:pPr marL="0" lvl="0" indent="0" algn="ctr" rtl="0">
                        <a:spcBef>
                          <a:spcPts val="0"/>
                        </a:spcBef>
                        <a:spcAft>
                          <a:spcPts val="0"/>
                        </a:spcAft>
                        <a:buNone/>
                      </a:pPr>
                      <a:r>
                        <a:rPr lang="en-US" b="1"/>
                        <a:t>2018 - 2019</a:t>
                      </a:r>
                      <a:endParaRPr b="1"/>
                    </a:p>
                  </a:txBody>
                  <a:tcPr marL="91425" marR="91425" marT="91425" marB="91425">
                    <a:solidFill>
                      <a:srgbClr val="D9D9D9"/>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b="1"/>
                        <a:t>October</a:t>
                      </a:r>
                      <a:endParaRPr b="1"/>
                    </a:p>
                  </a:txBody>
                  <a:tcPr marL="91425" marR="91425" marT="91425" marB="91425"/>
                </a:tc>
                <a:tc>
                  <a:txBody>
                    <a:bodyPr/>
                    <a:lstStyle/>
                    <a:p>
                      <a:pPr marL="0" lvl="0" indent="0" algn="ctr" rtl="0">
                        <a:spcBef>
                          <a:spcPts val="0"/>
                        </a:spcBef>
                        <a:spcAft>
                          <a:spcPts val="0"/>
                        </a:spcAft>
                        <a:buNone/>
                      </a:pPr>
                      <a:r>
                        <a:rPr lang="en-US"/>
                        <a:t>938</a:t>
                      </a:r>
                      <a:endParaRPr/>
                    </a:p>
                  </a:txBody>
                  <a:tcPr marL="91425" marR="91425" marT="91425" marB="91425"/>
                </a:tc>
                <a:tc>
                  <a:txBody>
                    <a:bodyPr/>
                    <a:lstStyle/>
                    <a:p>
                      <a:pPr marL="0" lvl="0" indent="0" algn="ctr" rtl="0">
                        <a:spcBef>
                          <a:spcPts val="0"/>
                        </a:spcBef>
                        <a:spcAft>
                          <a:spcPts val="0"/>
                        </a:spcAft>
                        <a:buNone/>
                      </a:pPr>
                      <a:r>
                        <a:rPr lang="en-US"/>
                        <a:t>1,036</a:t>
                      </a:r>
                      <a:endParaRPr/>
                    </a:p>
                  </a:txBody>
                  <a:tcPr marL="91425" marR="91425" marT="91425" marB="91425"/>
                </a:tc>
                <a:tc>
                  <a:txBody>
                    <a:bodyPr/>
                    <a:lstStyle/>
                    <a:p>
                      <a:pPr marL="0" lvl="0" indent="0" algn="ctr" rtl="0">
                        <a:spcBef>
                          <a:spcPts val="0"/>
                        </a:spcBef>
                        <a:spcAft>
                          <a:spcPts val="0"/>
                        </a:spcAft>
                        <a:buNone/>
                      </a:pPr>
                      <a:r>
                        <a:rPr lang="en-US"/>
                        <a:t>1,074</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b="1"/>
                        <a:t>February</a:t>
                      </a:r>
                      <a:endParaRPr b="1"/>
                    </a:p>
                  </a:txBody>
                  <a:tcPr marL="91425" marR="91425" marT="91425" marB="91425"/>
                </a:tc>
                <a:tc>
                  <a:txBody>
                    <a:bodyPr/>
                    <a:lstStyle/>
                    <a:p>
                      <a:pPr marL="0" lvl="0" indent="0" algn="ctr" rtl="0">
                        <a:spcBef>
                          <a:spcPts val="0"/>
                        </a:spcBef>
                        <a:spcAft>
                          <a:spcPts val="0"/>
                        </a:spcAft>
                        <a:buNone/>
                      </a:pPr>
                      <a:r>
                        <a:rPr lang="en-US"/>
                        <a:t>955</a:t>
                      </a:r>
                      <a:endParaRPr/>
                    </a:p>
                  </a:txBody>
                  <a:tcPr marL="91425" marR="91425" marT="91425" marB="91425"/>
                </a:tc>
                <a:tc>
                  <a:txBody>
                    <a:bodyPr/>
                    <a:lstStyle/>
                    <a:p>
                      <a:pPr marL="0" lvl="0" indent="0" algn="ctr" rtl="0">
                        <a:spcBef>
                          <a:spcPts val="0"/>
                        </a:spcBef>
                        <a:spcAft>
                          <a:spcPts val="0"/>
                        </a:spcAft>
                        <a:buNone/>
                      </a:pPr>
                      <a:r>
                        <a:rPr lang="en-US"/>
                        <a:t>1,047</a:t>
                      </a:r>
                      <a:endParaRPr/>
                    </a:p>
                  </a:txBody>
                  <a:tcPr marL="91425" marR="91425" marT="91425" marB="91425"/>
                </a:tc>
                <a:tc>
                  <a:txBody>
                    <a:bodyPr/>
                    <a:lstStyle/>
                    <a:p>
                      <a:pPr marL="0" lvl="0" indent="0" algn="ctr" rtl="0">
                        <a:spcBef>
                          <a:spcPts val="0"/>
                        </a:spcBef>
                        <a:spcAft>
                          <a:spcPts val="0"/>
                        </a:spcAft>
                        <a:buNone/>
                      </a:pPr>
                      <a:r>
                        <a:rPr lang="en-US"/>
                        <a:t>1,090</a:t>
                      </a:r>
                      <a:endParaRPr/>
                    </a:p>
                  </a:txBody>
                  <a:tcPr marL="91425" marR="91425" marT="91425" marB="91425"/>
                </a:tc>
                <a:extLst>
                  <a:ext uri="{0D108BD9-81ED-4DB2-BD59-A6C34878D82A}">
                    <a16:rowId xmlns:a16="http://schemas.microsoft.com/office/drawing/2014/main" val="10002"/>
                  </a:ext>
                </a:extLst>
              </a:tr>
            </a:tbl>
          </a:graphicData>
        </a:graphic>
      </p:graphicFrame>
      <p:pic>
        <p:nvPicPr>
          <p:cNvPr id="158" name="Google Shape;158;p20"/>
          <p:cNvPicPr preferRelativeResize="0"/>
          <p:nvPr/>
        </p:nvPicPr>
        <p:blipFill>
          <a:blip r:embed="rId4">
            <a:alphaModFix/>
          </a:blip>
          <a:stretch>
            <a:fillRect/>
          </a:stretch>
        </p:blipFill>
        <p:spPr>
          <a:xfrm>
            <a:off x="2617874" y="3505795"/>
            <a:ext cx="1012825" cy="765505"/>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1"/>
          <p:cNvSpPr txBox="1">
            <a:spLocks noGrp="1"/>
          </p:cNvSpPr>
          <p:nvPr>
            <p:ph type="title"/>
          </p:nvPr>
        </p:nvSpPr>
        <p:spPr>
          <a:xfrm>
            <a:off x="626125" y="731200"/>
            <a:ext cx="5196600" cy="6411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3600"/>
              <a:buFont typeface="Arial"/>
              <a:buNone/>
            </a:pPr>
            <a:r>
              <a:rPr lang="en-US" sz="2400" b="1"/>
              <a:t>INCREASING ENGAGEMENT</a:t>
            </a:r>
            <a:endParaRPr sz="2400" b="1"/>
          </a:p>
        </p:txBody>
      </p:sp>
      <p:sp>
        <p:nvSpPr>
          <p:cNvPr id="164" name="Google Shape;164;p21"/>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7</a:t>
            </a:fld>
            <a:endParaRPr/>
          </a:p>
        </p:txBody>
      </p:sp>
      <p:pic>
        <p:nvPicPr>
          <p:cNvPr id="165" name="Google Shape;165;p21"/>
          <p:cNvPicPr preferRelativeResize="0"/>
          <p:nvPr/>
        </p:nvPicPr>
        <p:blipFill rotWithShape="1">
          <a:blip r:embed="rId3">
            <a:alphaModFix/>
          </a:blip>
          <a:srcRect b="28663"/>
          <a:stretch/>
        </p:blipFill>
        <p:spPr>
          <a:xfrm>
            <a:off x="3131675" y="3559050"/>
            <a:ext cx="3640899" cy="2679025"/>
          </a:xfrm>
          <a:prstGeom prst="rect">
            <a:avLst/>
          </a:prstGeom>
          <a:noFill/>
          <a:ln>
            <a:noFill/>
          </a:ln>
        </p:spPr>
      </p:pic>
      <p:pic>
        <p:nvPicPr>
          <p:cNvPr id="166" name="Google Shape;166;p21"/>
          <p:cNvPicPr preferRelativeResize="0"/>
          <p:nvPr/>
        </p:nvPicPr>
        <p:blipFill>
          <a:blip r:embed="rId4">
            <a:alphaModFix/>
          </a:blip>
          <a:stretch>
            <a:fillRect/>
          </a:stretch>
        </p:blipFill>
        <p:spPr>
          <a:xfrm>
            <a:off x="5076598" y="1113051"/>
            <a:ext cx="3513076" cy="2446000"/>
          </a:xfrm>
          <a:prstGeom prst="rect">
            <a:avLst/>
          </a:prstGeom>
          <a:noFill/>
          <a:ln>
            <a:noFill/>
          </a:ln>
        </p:spPr>
      </p:pic>
      <p:sp>
        <p:nvSpPr>
          <p:cNvPr id="167" name="Google Shape;167;p21"/>
          <p:cNvSpPr txBox="1"/>
          <p:nvPr/>
        </p:nvSpPr>
        <p:spPr>
          <a:xfrm>
            <a:off x="626125" y="1372300"/>
            <a:ext cx="2858400" cy="284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800">
                <a:solidFill>
                  <a:schemeClr val="dk1"/>
                </a:solidFill>
              </a:rPr>
              <a:t>SB Engaged</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a:solidFill>
                  <a:schemeClr val="dk1"/>
                </a:solidFill>
                <a:highlight>
                  <a:srgbClr val="FFFFFF"/>
                </a:highlight>
              </a:rPr>
              <a:t>Online platform for all student clubs,  organizations &amp; campus departments to discover </a:t>
            </a:r>
            <a:r>
              <a:rPr lang="en-US" sz="1800">
                <a:solidFill>
                  <a:schemeClr val="dk1"/>
                </a:solidFill>
                <a:highlight>
                  <a:srgbClr val="F7F7F7"/>
                </a:highlight>
              </a:rPr>
              <a:t>&amp; utilize discussion, news posts, &amp; group messaging</a:t>
            </a:r>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2"/>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8</a:t>
            </a:fld>
            <a:endParaRPr/>
          </a:p>
        </p:txBody>
      </p:sp>
      <p:sp>
        <p:nvSpPr>
          <p:cNvPr id="173" name="Google Shape;173;p22"/>
          <p:cNvSpPr txBox="1"/>
          <p:nvPr/>
        </p:nvSpPr>
        <p:spPr>
          <a:xfrm>
            <a:off x="683975" y="1280050"/>
            <a:ext cx="3771000" cy="204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SzPts val="1100"/>
              <a:buFont typeface="Arial"/>
              <a:buNone/>
            </a:pPr>
            <a:r>
              <a:rPr lang="en-US" sz="1800"/>
              <a:t>Instagram</a:t>
            </a:r>
            <a:endParaRPr sz="1800"/>
          </a:p>
          <a:p>
            <a:pPr marL="457200" lvl="0" indent="-342900" algn="l" rtl="0">
              <a:lnSpc>
                <a:spcPct val="115000"/>
              </a:lnSpc>
              <a:spcBef>
                <a:spcPts val="0"/>
              </a:spcBef>
              <a:spcAft>
                <a:spcPts val="0"/>
              </a:spcAft>
              <a:buSzPts val="1800"/>
              <a:buChar char="●"/>
            </a:pPr>
            <a:r>
              <a:rPr lang="en-US" sz="1800"/>
              <a:t>Popular among students</a:t>
            </a:r>
            <a:endParaRPr sz="1800"/>
          </a:p>
          <a:p>
            <a:pPr marL="457200" lvl="0" indent="-342900" algn="l" rtl="0">
              <a:lnSpc>
                <a:spcPct val="115000"/>
              </a:lnSpc>
              <a:spcBef>
                <a:spcPts val="0"/>
              </a:spcBef>
              <a:spcAft>
                <a:spcPts val="0"/>
              </a:spcAft>
              <a:buSzPts val="1800"/>
              <a:buChar char="●"/>
            </a:pPr>
            <a:r>
              <a:rPr lang="en-US" sz="1800"/>
              <a:t>Engagement through </a:t>
            </a:r>
            <a:r>
              <a:rPr lang="en-US" sz="1800" u="sng">
                <a:solidFill>
                  <a:schemeClr val="hlink"/>
                </a:solidFill>
                <a:hlinkClick r:id="rId3"/>
              </a:rPr>
              <a:t>video</a:t>
            </a:r>
            <a:endParaRPr sz="1800"/>
          </a:p>
          <a:p>
            <a:pPr marL="457200" lvl="0" indent="-342900" algn="l" rtl="0">
              <a:lnSpc>
                <a:spcPct val="115000"/>
              </a:lnSpc>
              <a:spcBef>
                <a:spcPts val="0"/>
              </a:spcBef>
              <a:spcAft>
                <a:spcPts val="0"/>
              </a:spcAft>
              <a:buSzPts val="1800"/>
              <a:buChar char="●"/>
            </a:pPr>
            <a:r>
              <a:rPr lang="en-US" sz="1800"/>
              <a:t>In-the-moment photo ops</a:t>
            </a:r>
            <a:endParaRPr sz="1800"/>
          </a:p>
          <a:p>
            <a:pPr marL="457200" lvl="0" indent="-342900" algn="l" rtl="0">
              <a:lnSpc>
                <a:spcPct val="115000"/>
              </a:lnSpc>
              <a:spcBef>
                <a:spcPts val="0"/>
              </a:spcBef>
              <a:spcAft>
                <a:spcPts val="0"/>
              </a:spcAft>
              <a:buSzPts val="1800"/>
              <a:buChar char="●"/>
            </a:pPr>
            <a:r>
              <a:rPr lang="en-US" sz="1800"/>
              <a:t>Reaching more followers</a:t>
            </a:r>
            <a:endParaRPr sz="1800"/>
          </a:p>
        </p:txBody>
      </p:sp>
      <p:pic>
        <p:nvPicPr>
          <p:cNvPr id="174" name="Google Shape;174;p22"/>
          <p:cNvPicPr preferRelativeResize="0"/>
          <p:nvPr/>
        </p:nvPicPr>
        <p:blipFill>
          <a:blip r:embed="rId4">
            <a:alphaModFix/>
          </a:blip>
          <a:stretch>
            <a:fillRect/>
          </a:stretch>
        </p:blipFill>
        <p:spPr>
          <a:xfrm>
            <a:off x="4129975" y="2240025"/>
            <a:ext cx="4565850" cy="2956401"/>
          </a:xfrm>
          <a:prstGeom prst="rect">
            <a:avLst/>
          </a:prstGeom>
          <a:noFill/>
          <a:ln>
            <a:noFill/>
          </a:ln>
        </p:spPr>
      </p:pic>
      <p:sp>
        <p:nvSpPr>
          <p:cNvPr id="175" name="Google Shape;175;p22"/>
          <p:cNvSpPr txBox="1"/>
          <p:nvPr/>
        </p:nvSpPr>
        <p:spPr>
          <a:xfrm>
            <a:off x="683975" y="3322750"/>
            <a:ext cx="3142200" cy="2449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a:solidFill>
                  <a:schemeClr val="dk1"/>
                </a:solidFill>
              </a:rPr>
              <a:t>Effective Strategies</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a:solidFill>
                  <a:schemeClr val="dk1"/>
                </a:solidFill>
              </a:rPr>
              <a:t>Utilize student staff in creating graphics</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a:solidFill>
                  <a:schemeClr val="dk1"/>
                </a:solidFill>
              </a:rPr>
              <a:t>Re-focus campaigns each semester</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a:solidFill>
                  <a:schemeClr val="dk1"/>
                </a:solidFill>
              </a:rPr>
              <a:t>Peer-to-peer promotion</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a:solidFill>
                  <a:schemeClr val="dk1"/>
                </a:solidFill>
              </a:rPr>
              <a:t>Organization system for digital banners</a:t>
            </a:r>
            <a:endParaRPr sz="1800">
              <a:solidFill>
                <a:schemeClr val="dk1"/>
              </a:solidFill>
            </a:endParaRPr>
          </a:p>
        </p:txBody>
      </p:sp>
      <p:sp>
        <p:nvSpPr>
          <p:cNvPr id="176" name="Google Shape;176;p22"/>
          <p:cNvSpPr txBox="1"/>
          <p:nvPr/>
        </p:nvSpPr>
        <p:spPr>
          <a:xfrm>
            <a:off x="683975" y="722000"/>
            <a:ext cx="6449700" cy="3651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3600"/>
              <a:buFont typeface="Arial"/>
              <a:buNone/>
            </a:pPr>
            <a:r>
              <a:rPr lang="en-US" sz="2400" b="1">
                <a:solidFill>
                  <a:schemeClr val="dk1"/>
                </a:solidFill>
              </a:rPr>
              <a:t>INCREASING ENGAGEMENT</a:t>
            </a:r>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3"/>
          <p:cNvSpPr txBox="1">
            <a:spLocks noGrp="1"/>
          </p:cNvSpPr>
          <p:nvPr>
            <p:ph type="title"/>
          </p:nvPr>
        </p:nvSpPr>
        <p:spPr>
          <a:xfrm>
            <a:off x="610000" y="908550"/>
            <a:ext cx="6612900" cy="5148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3600"/>
              <a:buFont typeface="Arial"/>
              <a:buNone/>
            </a:pPr>
            <a:r>
              <a:rPr lang="en-US" sz="2400" b="1"/>
              <a:t>CHALLENGES</a:t>
            </a:r>
            <a:endParaRPr sz="2400" b="1"/>
          </a:p>
        </p:txBody>
      </p:sp>
      <p:sp>
        <p:nvSpPr>
          <p:cNvPr id="182" name="Google Shape;182;p23"/>
          <p:cNvSpPr txBox="1">
            <a:spLocks noGrp="1"/>
          </p:cNvSpPr>
          <p:nvPr>
            <p:ph type="sldNum" idx="12"/>
          </p:nvPr>
        </p:nvSpPr>
        <p:spPr>
          <a:xfrm>
            <a:off x="6532284" y="6425175"/>
            <a:ext cx="2057400"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9</a:t>
            </a:fld>
            <a:endParaRPr/>
          </a:p>
        </p:txBody>
      </p:sp>
      <p:sp>
        <p:nvSpPr>
          <p:cNvPr id="183" name="Google Shape;183;p23"/>
          <p:cNvSpPr txBox="1"/>
          <p:nvPr/>
        </p:nvSpPr>
        <p:spPr>
          <a:xfrm>
            <a:off x="610000" y="1423350"/>
            <a:ext cx="7979700" cy="4682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chemeClr val="dk1"/>
              </a:buClr>
              <a:buSzPts val="1800"/>
              <a:buChar char="●"/>
            </a:pPr>
            <a:r>
              <a:rPr lang="en-US" sz="1800">
                <a:solidFill>
                  <a:schemeClr val="dk1"/>
                </a:solidFill>
              </a:rPr>
              <a:t>Managing member roles</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a:solidFill>
                  <a:schemeClr val="dk1"/>
                </a:solidFill>
              </a:rPr>
              <a:t>Maintain consistent branding</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a:solidFill>
                  <a:schemeClr val="dk1"/>
                </a:solidFill>
              </a:rPr>
              <a:t>Scheduling posts</a:t>
            </a:r>
            <a:endParaRPr sz="1800">
              <a:solidFill>
                <a:schemeClr val="dk1"/>
              </a:solidFill>
            </a:endParaRPr>
          </a:p>
          <a:p>
            <a:pPr marL="0" lvl="0" indent="0" algn="l" rtl="0">
              <a:lnSpc>
                <a:spcPct val="115000"/>
              </a:lnSpc>
              <a:spcBef>
                <a:spcPts val="0"/>
              </a:spcBef>
              <a:spcAft>
                <a:spcPts val="0"/>
              </a:spcAft>
              <a:buNone/>
            </a:pPr>
            <a:endParaRPr sz="1800">
              <a:solidFill>
                <a:schemeClr val="dk1"/>
              </a:solidFill>
            </a:endParaRPr>
          </a:p>
          <a:p>
            <a:pPr marL="0" lvl="0" indent="0" algn="l" rtl="0">
              <a:lnSpc>
                <a:spcPct val="115000"/>
              </a:lnSpc>
              <a:spcBef>
                <a:spcPts val="0"/>
              </a:spcBef>
              <a:spcAft>
                <a:spcPts val="0"/>
              </a:spcAft>
              <a:buNone/>
            </a:pPr>
            <a:endParaRPr sz="1800">
              <a:solidFill>
                <a:schemeClr val="dk1"/>
              </a:solidFill>
            </a:endParaRPr>
          </a:p>
          <a:p>
            <a:pPr marL="0" lvl="0" indent="0" algn="l" rtl="0">
              <a:lnSpc>
                <a:spcPct val="115000"/>
              </a:lnSpc>
              <a:spcBef>
                <a:spcPts val="0"/>
              </a:spcBef>
              <a:spcAft>
                <a:spcPts val="0"/>
              </a:spcAft>
              <a:buNone/>
            </a:pPr>
            <a:endParaRPr sz="1800">
              <a:solidFill>
                <a:schemeClr val="dk1"/>
              </a:solidFill>
            </a:endParaRPr>
          </a:p>
          <a:p>
            <a:pPr marL="0" lvl="0" indent="0" algn="l" rtl="0">
              <a:lnSpc>
                <a:spcPct val="115000"/>
              </a:lnSpc>
              <a:spcBef>
                <a:spcPts val="0"/>
              </a:spcBef>
              <a:spcAft>
                <a:spcPts val="0"/>
              </a:spcAft>
              <a:buNone/>
            </a:pPr>
            <a:endParaRPr sz="1800">
              <a:solidFill>
                <a:schemeClr val="dk1"/>
              </a:solidFill>
            </a:endParaRPr>
          </a:p>
          <a:p>
            <a:pPr marL="0" lvl="0" indent="0" algn="l" rtl="0">
              <a:lnSpc>
                <a:spcPct val="115000"/>
              </a:lnSpc>
              <a:spcBef>
                <a:spcPts val="0"/>
              </a:spcBef>
              <a:spcAft>
                <a:spcPts val="0"/>
              </a:spcAft>
              <a:buNone/>
            </a:pPr>
            <a:endParaRPr sz="1800">
              <a:solidFill>
                <a:schemeClr val="dk1"/>
              </a:solidFill>
            </a:endParaRPr>
          </a:p>
          <a:p>
            <a:pPr marL="0" lvl="0" indent="0" algn="l" rtl="0">
              <a:lnSpc>
                <a:spcPct val="115000"/>
              </a:lnSpc>
              <a:spcBef>
                <a:spcPts val="0"/>
              </a:spcBef>
              <a:spcAft>
                <a:spcPts val="0"/>
              </a:spcAft>
              <a:buNone/>
            </a:pPr>
            <a:endParaRPr sz="1800">
              <a:solidFill>
                <a:schemeClr val="dk1"/>
              </a:solidFill>
            </a:endParaRPr>
          </a:p>
          <a:p>
            <a:pPr marL="0" lvl="0" indent="0" algn="l" rtl="0">
              <a:lnSpc>
                <a:spcPct val="115000"/>
              </a:lnSpc>
              <a:spcBef>
                <a:spcPts val="0"/>
              </a:spcBef>
              <a:spcAft>
                <a:spcPts val="0"/>
              </a:spcAft>
              <a:buNone/>
            </a:pPr>
            <a:endParaRPr sz="1800">
              <a:solidFill>
                <a:schemeClr val="dk1"/>
              </a:solidFill>
            </a:endParaRPr>
          </a:p>
          <a:p>
            <a:pPr marL="0" lvl="0" indent="0" algn="l" rtl="0">
              <a:lnSpc>
                <a:spcPct val="115000"/>
              </a:lnSpc>
              <a:spcBef>
                <a:spcPts val="0"/>
              </a:spcBef>
              <a:spcAft>
                <a:spcPts val="0"/>
              </a:spcAft>
              <a:buNone/>
            </a:pPr>
            <a:endParaRPr sz="1800">
              <a:solidFill>
                <a:schemeClr val="dk1"/>
              </a:solidFill>
            </a:endParaRPr>
          </a:p>
          <a:p>
            <a:pPr marL="0" lvl="0" indent="0" algn="l" rtl="0">
              <a:lnSpc>
                <a:spcPct val="115000"/>
              </a:lnSpc>
              <a:spcBef>
                <a:spcPts val="0"/>
              </a:spcBef>
              <a:spcAft>
                <a:spcPts val="0"/>
              </a:spcAft>
              <a:buNone/>
            </a:pPr>
            <a:endParaRPr sz="1800">
              <a:solidFill>
                <a:schemeClr val="dk1"/>
              </a:solidFill>
            </a:endParaRPr>
          </a:p>
          <a:p>
            <a:pPr marL="0" lvl="0" indent="0" algn="l" rtl="0">
              <a:lnSpc>
                <a:spcPct val="115000"/>
              </a:lnSpc>
              <a:spcBef>
                <a:spcPts val="0"/>
              </a:spcBef>
              <a:spcAft>
                <a:spcPts val="0"/>
              </a:spcAft>
              <a:buNone/>
            </a:pP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a:solidFill>
                  <a:schemeClr val="dk1"/>
                </a:solidFill>
              </a:rPr>
              <a:t>Incorporating current hashtags &amp; handles</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a:solidFill>
                  <a:schemeClr val="dk1"/>
                </a:solidFill>
              </a:rPr>
              <a:t>Required formats &amp; sizes for graphics</a:t>
            </a:r>
            <a:endParaRPr sz="1800">
              <a:solidFill>
                <a:schemeClr val="dk1"/>
              </a:solidFill>
            </a:endParaRPr>
          </a:p>
        </p:txBody>
      </p:sp>
      <p:pic>
        <p:nvPicPr>
          <p:cNvPr id="184" name="Google Shape;184;p23"/>
          <p:cNvPicPr preferRelativeResize="0"/>
          <p:nvPr/>
        </p:nvPicPr>
        <p:blipFill>
          <a:blip r:embed="rId3">
            <a:alphaModFix/>
          </a:blip>
          <a:stretch>
            <a:fillRect/>
          </a:stretch>
        </p:blipFill>
        <p:spPr>
          <a:xfrm>
            <a:off x="1872888" y="2478037"/>
            <a:ext cx="5398225" cy="3077248"/>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610000" y="908550"/>
            <a:ext cx="6612900" cy="5148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3600"/>
              <a:buFont typeface="Arial"/>
              <a:buNone/>
            </a:pPr>
            <a:r>
              <a:rPr lang="en-US" sz="2400" b="1"/>
              <a:t>MOVING FORWARD</a:t>
            </a:r>
            <a:endParaRPr sz="2400" b="1"/>
          </a:p>
        </p:txBody>
      </p:sp>
      <p:sp>
        <p:nvSpPr>
          <p:cNvPr id="190" name="Google Shape;190;p24"/>
          <p:cNvSpPr txBox="1">
            <a:spLocks noGrp="1"/>
          </p:cNvSpPr>
          <p:nvPr>
            <p:ph type="sldNum" idx="12"/>
          </p:nvPr>
        </p:nvSpPr>
        <p:spPr>
          <a:xfrm>
            <a:off x="6532284" y="6425175"/>
            <a:ext cx="20574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10</a:t>
            </a:fld>
            <a:endParaRPr/>
          </a:p>
        </p:txBody>
      </p:sp>
      <p:sp>
        <p:nvSpPr>
          <p:cNvPr id="191" name="Google Shape;191;p24"/>
          <p:cNvSpPr txBox="1"/>
          <p:nvPr/>
        </p:nvSpPr>
        <p:spPr>
          <a:xfrm>
            <a:off x="610000" y="1226075"/>
            <a:ext cx="3309000" cy="4898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a:solidFill>
                  <a:schemeClr val="dk1"/>
                </a:solidFill>
              </a:rPr>
              <a:t>Assessment</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a:solidFill>
                  <a:schemeClr val="dk1"/>
                </a:solidFill>
              </a:rPr>
              <a:t>Collecting data</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a:solidFill>
                  <a:schemeClr val="dk1"/>
                </a:solidFill>
              </a:rPr>
              <a:t>Population of attendees (i.e. student, faculty or staff)</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a:solidFill>
                  <a:schemeClr val="dk1"/>
                </a:solidFill>
              </a:rPr>
              <a:t>Satisfaction survey</a:t>
            </a:r>
            <a:endParaRPr sz="1800">
              <a:solidFill>
                <a:schemeClr val="dk1"/>
              </a:solidFill>
            </a:endParaRPr>
          </a:p>
          <a:p>
            <a:pPr marL="0" lvl="0" indent="0" algn="l" rtl="0">
              <a:lnSpc>
                <a:spcPct val="115000"/>
              </a:lnSpc>
              <a:spcBef>
                <a:spcPts val="0"/>
              </a:spcBef>
              <a:spcAft>
                <a:spcPts val="0"/>
              </a:spcAft>
              <a:buNone/>
            </a:pPr>
            <a:endParaRPr sz="1800">
              <a:solidFill>
                <a:schemeClr val="dk1"/>
              </a:solidFill>
            </a:endParaRPr>
          </a:p>
          <a:p>
            <a:pPr marL="0" lvl="0" indent="0" algn="l" rtl="0">
              <a:lnSpc>
                <a:spcPct val="115000"/>
              </a:lnSpc>
              <a:spcBef>
                <a:spcPts val="0"/>
              </a:spcBef>
              <a:spcAft>
                <a:spcPts val="0"/>
              </a:spcAft>
              <a:buNone/>
            </a:pPr>
            <a:r>
              <a:rPr lang="en-US" sz="1800">
                <a:solidFill>
                  <a:schemeClr val="dk1"/>
                </a:solidFill>
              </a:rPr>
              <a:t>Involvement</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a:solidFill>
                  <a:schemeClr val="dk1"/>
                </a:solidFill>
              </a:rPr>
              <a:t>Learning from our colleagues &amp; peer institutions</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a:solidFill>
                  <a:schemeClr val="dk1"/>
                </a:solidFill>
              </a:rPr>
              <a:t>Increased student involvement in the creation, planning  &amp; participation in library events</a:t>
            </a:r>
            <a:endParaRPr sz="1800">
              <a:solidFill>
                <a:schemeClr val="dk1"/>
              </a:solidFill>
            </a:endParaRPr>
          </a:p>
        </p:txBody>
      </p:sp>
      <p:pic>
        <p:nvPicPr>
          <p:cNvPr id="192" name="Google Shape;192;p24"/>
          <p:cNvPicPr preferRelativeResize="0"/>
          <p:nvPr/>
        </p:nvPicPr>
        <p:blipFill>
          <a:blip r:embed="rId3">
            <a:alphaModFix/>
          </a:blip>
          <a:stretch>
            <a:fillRect/>
          </a:stretch>
        </p:blipFill>
        <p:spPr>
          <a:xfrm>
            <a:off x="4071400" y="1998825"/>
            <a:ext cx="4285174" cy="2854949"/>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5"/>
          <p:cNvSpPr txBox="1"/>
          <p:nvPr/>
        </p:nvSpPr>
        <p:spPr>
          <a:xfrm>
            <a:off x="2157825" y="1589200"/>
            <a:ext cx="5121300" cy="148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6000">
                <a:solidFill>
                  <a:schemeClr val="lt1"/>
                </a:solidFill>
                <a:latin typeface="Montserrat ExtraBold"/>
                <a:ea typeface="Montserrat ExtraBold"/>
                <a:cs typeface="Montserrat ExtraBold"/>
                <a:sym typeface="Montserrat ExtraBold"/>
              </a:rPr>
              <a:t>THANK YOU</a:t>
            </a:r>
            <a:endParaRPr sz="6000">
              <a:solidFill>
                <a:schemeClr val="lt1"/>
              </a:solidFill>
              <a:latin typeface="Montserrat ExtraBold"/>
              <a:ea typeface="Montserrat ExtraBold"/>
              <a:cs typeface="Montserrat ExtraBold"/>
              <a:sym typeface="Montserrat ExtraBold"/>
            </a:endParaRPr>
          </a:p>
        </p:txBody>
      </p:sp>
      <p:pic>
        <p:nvPicPr>
          <p:cNvPr id="198" name="Google Shape;198;p25"/>
          <p:cNvPicPr preferRelativeResize="0"/>
          <p:nvPr/>
        </p:nvPicPr>
        <p:blipFill rotWithShape="1">
          <a:blip r:embed="rId3">
            <a:alphaModFix/>
          </a:blip>
          <a:srcRect t="15052"/>
          <a:stretch/>
        </p:blipFill>
        <p:spPr>
          <a:xfrm>
            <a:off x="2524325" y="3191162"/>
            <a:ext cx="4549027" cy="2898174"/>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tony Brook University">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946</Words>
  <Application>Microsoft Office PowerPoint</Application>
  <PresentationFormat>On-screen Show (4:3)</PresentationFormat>
  <Paragraphs>121</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Georgia</vt:lpstr>
      <vt:lpstr>Arial</vt:lpstr>
      <vt:lpstr>Calibri</vt:lpstr>
      <vt:lpstr>Oswald</vt:lpstr>
      <vt:lpstr>Montserrat ExtraBold</vt:lpstr>
      <vt:lpstr>Stony Brook University</vt:lpstr>
      <vt:lpstr>PowerPoint Presentation</vt:lpstr>
      <vt:lpstr>PROMOTING EVENTS</vt:lpstr>
      <vt:lpstr>Created a shared workflow for publicizing events </vt:lpstr>
      <vt:lpstr>PowerPoint Presentation</vt:lpstr>
      <vt:lpstr>PowerPoint Presentation</vt:lpstr>
      <vt:lpstr>STATISTICS</vt:lpstr>
      <vt:lpstr>INCREASING ENGAGEMENT</vt:lpstr>
      <vt:lpstr>PowerPoint Presentation</vt:lpstr>
      <vt:lpstr>CHALLENGES</vt:lpstr>
      <vt:lpstr>MOVING FORWARD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Laurel P Scheinfeld</dc:creator>
  <cp:lastModifiedBy>Laurel P Scheinfeld</cp:lastModifiedBy>
  <cp:revision>1</cp:revision>
  <dcterms:modified xsi:type="dcterms:W3CDTF">2019-04-03T18:43:36Z</dcterms:modified>
</cp:coreProperties>
</file>