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2"/>
    <p:sldId id="266" r:id="rId3"/>
    <p:sldId id="265" r:id="rId4"/>
    <p:sldId id="257" r:id="rId5"/>
    <p:sldId id="258" r:id="rId6"/>
    <p:sldId id="260" r:id="rId7"/>
    <p:sldId id="259" r:id="rId8"/>
    <p:sldId id="261" r:id="rId9"/>
    <p:sldId id="262" r:id="rId10"/>
    <p:sldId id="263" r:id="rId11"/>
  </p:sldIdLst>
  <p:sldSz cx="9144000" cy="5143500" type="screen16x9"/>
  <p:notesSz cx="9144000" cy="51435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03"/>
    <p:restoredTop sz="94609"/>
  </p:normalViewPr>
  <p:slideViewPr>
    <p:cSldViewPr>
      <p:cViewPr varScale="1">
        <p:scale>
          <a:sx n="202" d="100"/>
          <a:sy n="202" d="100"/>
        </p:scale>
        <p:origin x="752" y="17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AB969C-3C91-4040-A950-63C63989B4A7}" type="datetimeFigureOut">
              <a:rPr lang="en-US" smtClean="0"/>
              <a:t>11/19/21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91AD3D-0529-CD4F-8531-5566CADE57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812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91AD3D-0529-CD4F-8531-5566CADE579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2775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91AD3D-0529-CD4F-8531-5566CADE579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0065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91AD3D-0529-CD4F-8531-5566CADE579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2445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91AD3D-0529-CD4F-8531-5566CADE579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4597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91AD3D-0529-CD4F-8531-5566CADE579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6822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11/19/21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rgbClr val="19191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11/19/21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rgbClr val="19191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11/19/21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rgbClr val="19191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11/19/21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11/19/21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499"/>
                </a:lnTo>
                <a:lnTo>
                  <a:pt x="9144000" y="5143499"/>
                </a:lnTo>
                <a:lnTo>
                  <a:pt x="9144000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940149" y="462915"/>
            <a:ext cx="1263701" cy="2387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1" i="0">
                <a:solidFill>
                  <a:srgbClr val="19191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183005"/>
            <a:ext cx="822960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11/19/21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13" Type="http://schemas.openxmlformats.org/officeDocument/2006/relationships/image" Target="../media/image24.jpg"/><Relationship Id="rId3" Type="http://schemas.openxmlformats.org/officeDocument/2006/relationships/image" Target="../media/image14.jpg"/><Relationship Id="rId7" Type="http://schemas.openxmlformats.org/officeDocument/2006/relationships/image" Target="../media/image18.jpg"/><Relationship Id="rId12" Type="http://schemas.openxmlformats.org/officeDocument/2006/relationships/image" Target="../media/image23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jpg"/><Relationship Id="rId11" Type="http://schemas.openxmlformats.org/officeDocument/2006/relationships/image" Target="../media/image22.jpg"/><Relationship Id="rId5" Type="http://schemas.openxmlformats.org/officeDocument/2006/relationships/image" Target="../media/image16.jpg"/><Relationship Id="rId10" Type="http://schemas.openxmlformats.org/officeDocument/2006/relationships/image" Target="../media/image21.jpg"/><Relationship Id="rId4" Type="http://schemas.openxmlformats.org/officeDocument/2006/relationships/image" Target="../media/image15.jpg"/><Relationship Id="rId9" Type="http://schemas.openxmlformats.org/officeDocument/2006/relationships/image" Target="../media/image2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3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092313" y="0"/>
              <a:ext cx="4051935" cy="5143500"/>
            </a:xfrm>
            <a:custGeom>
              <a:avLst/>
              <a:gdLst/>
              <a:ahLst/>
              <a:cxnLst/>
              <a:rect l="l" t="t" r="r" b="b"/>
              <a:pathLst>
                <a:path w="4051934" h="5143500">
                  <a:moveTo>
                    <a:pt x="4051686" y="0"/>
                  </a:moveTo>
                  <a:lnTo>
                    <a:pt x="0" y="0"/>
                  </a:lnTo>
                  <a:lnTo>
                    <a:pt x="666276" y="5143500"/>
                  </a:lnTo>
                  <a:lnTo>
                    <a:pt x="4051686" y="5143500"/>
                  </a:lnTo>
                  <a:lnTo>
                    <a:pt x="4051686" y="0"/>
                  </a:lnTo>
                  <a:close/>
                </a:path>
              </a:pathLst>
            </a:custGeom>
            <a:solidFill>
              <a:srgbClr val="19191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594763" y="2040623"/>
            <a:ext cx="337439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9370">
              <a:lnSpc>
                <a:spcPct val="100000"/>
              </a:lnSpc>
              <a:spcBef>
                <a:spcPts val="100"/>
              </a:spcBef>
            </a:pPr>
            <a:r>
              <a:rPr sz="3000" spc="-20" dirty="0">
                <a:solidFill>
                  <a:srgbClr val="F3F3F3"/>
                </a:solidFill>
              </a:rPr>
              <a:t>THE</a:t>
            </a:r>
            <a:r>
              <a:rPr sz="3000" spc="-35" dirty="0">
                <a:solidFill>
                  <a:srgbClr val="F3F3F3"/>
                </a:solidFill>
              </a:rPr>
              <a:t> </a:t>
            </a:r>
            <a:r>
              <a:rPr sz="3000" spc="-65" dirty="0">
                <a:solidFill>
                  <a:srgbClr val="F3F3F3"/>
                </a:solidFill>
              </a:rPr>
              <a:t>GREAT</a:t>
            </a:r>
            <a:r>
              <a:rPr sz="3000" spc="-30" dirty="0">
                <a:solidFill>
                  <a:srgbClr val="F3F3F3"/>
                </a:solidFill>
              </a:rPr>
              <a:t> </a:t>
            </a:r>
            <a:r>
              <a:rPr sz="3000" spc="-75" dirty="0">
                <a:solidFill>
                  <a:srgbClr val="F3F3F3"/>
                </a:solidFill>
              </a:rPr>
              <a:t>RARE </a:t>
            </a:r>
            <a:r>
              <a:rPr sz="3000" spc="-819" dirty="0">
                <a:solidFill>
                  <a:srgbClr val="F3F3F3"/>
                </a:solidFill>
              </a:rPr>
              <a:t> </a:t>
            </a:r>
            <a:r>
              <a:rPr sz="3000" spc="-50" dirty="0">
                <a:solidFill>
                  <a:srgbClr val="F3F3F3"/>
                </a:solidFill>
              </a:rPr>
              <a:t>BOOKS</a:t>
            </a:r>
            <a:r>
              <a:rPr sz="3000" spc="-35" dirty="0">
                <a:solidFill>
                  <a:srgbClr val="F3F3F3"/>
                </a:solidFill>
              </a:rPr>
              <a:t> </a:t>
            </a:r>
            <a:r>
              <a:rPr sz="3000" spc="-95" dirty="0">
                <a:solidFill>
                  <a:srgbClr val="F3F3F3"/>
                </a:solidFill>
              </a:rPr>
              <a:t>BAKE</a:t>
            </a:r>
            <a:r>
              <a:rPr sz="3000" spc="-35" dirty="0">
                <a:solidFill>
                  <a:srgbClr val="F3F3F3"/>
                </a:solidFill>
              </a:rPr>
              <a:t> </a:t>
            </a:r>
            <a:r>
              <a:rPr sz="3000" spc="-75" dirty="0">
                <a:solidFill>
                  <a:srgbClr val="F3F3F3"/>
                </a:solidFill>
              </a:rPr>
              <a:t>OFF</a:t>
            </a:r>
            <a:endParaRPr sz="3000"/>
          </a:p>
        </p:txBody>
      </p:sp>
      <p:grpSp>
        <p:nvGrpSpPr>
          <p:cNvPr id="6" name="object 6"/>
          <p:cNvGrpSpPr/>
          <p:nvPr/>
        </p:nvGrpSpPr>
        <p:grpSpPr>
          <a:xfrm>
            <a:off x="0" y="0"/>
            <a:ext cx="9153525" cy="5153025"/>
            <a:chOff x="0" y="0"/>
            <a:chExt cx="9153525" cy="5153025"/>
          </a:xfrm>
        </p:grpSpPr>
        <p:sp>
          <p:nvSpPr>
            <p:cNvPr id="7" name="object 7"/>
            <p:cNvSpPr/>
            <p:nvPr/>
          </p:nvSpPr>
          <p:spPr>
            <a:xfrm>
              <a:off x="6220043" y="0"/>
              <a:ext cx="2924175" cy="1721485"/>
            </a:xfrm>
            <a:custGeom>
              <a:avLst/>
              <a:gdLst/>
              <a:ahLst/>
              <a:cxnLst/>
              <a:rect l="l" t="t" r="r" b="b"/>
              <a:pathLst>
                <a:path w="2924175" h="1721485">
                  <a:moveTo>
                    <a:pt x="10304" y="0"/>
                  </a:moveTo>
                  <a:lnTo>
                    <a:pt x="0" y="0"/>
                  </a:lnTo>
                  <a:lnTo>
                    <a:pt x="2509008" y="1721308"/>
                  </a:lnTo>
                  <a:lnTo>
                    <a:pt x="2530878" y="1714811"/>
                  </a:lnTo>
                  <a:lnTo>
                    <a:pt x="2509956" y="1714811"/>
                  </a:lnTo>
                  <a:lnTo>
                    <a:pt x="10304" y="0"/>
                  </a:lnTo>
                  <a:close/>
                </a:path>
                <a:path w="2924175" h="1721485">
                  <a:moveTo>
                    <a:pt x="2923955" y="1591878"/>
                  </a:moveTo>
                  <a:lnTo>
                    <a:pt x="2509956" y="1714811"/>
                  </a:lnTo>
                  <a:lnTo>
                    <a:pt x="2530878" y="1714811"/>
                  </a:lnTo>
                  <a:lnTo>
                    <a:pt x="2923955" y="1598029"/>
                  </a:lnTo>
                  <a:lnTo>
                    <a:pt x="2923955" y="1591878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220045" y="0"/>
              <a:ext cx="2924175" cy="1721485"/>
            </a:xfrm>
            <a:custGeom>
              <a:avLst/>
              <a:gdLst/>
              <a:ahLst/>
              <a:cxnLst/>
              <a:rect l="l" t="t" r="r" b="b"/>
              <a:pathLst>
                <a:path w="2924175" h="1721485">
                  <a:moveTo>
                    <a:pt x="10304" y="0"/>
                  </a:moveTo>
                  <a:lnTo>
                    <a:pt x="2509954" y="1714810"/>
                  </a:lnTo>
                  <a:lnTo>
                    <a:pt x="2923953" y="1591877"/>
                  </a:lnTo>
                </a:path>
                <a:path w="2924175" h="1721485">
                  <a:moveTo>
                    <a:pt x="2923953" y="1598028"/>
                  </a:moveTo>
                  <a:lnTo>
                    <a:pt x="2510360" y="1720902"/>
                  </a:lnTo>
                  <a:lnTo>
                    <a:pt x="2509006" y="1721308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43434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4011" y="0"/>
            <a:ext cx="9144000" cy="5346632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499"/>
                </a:lnTo>
                <a:lnTo>
                  <a:pt x="9144000" y="5143499"/>
                </a:lnTo>
                <a:lnTo>
                  <a:pt x="9144000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1099118"/>
            <a:ext cx="7093342" cy="4044826"/>
            <a:chOff x="0" y="1099118"/>
            <a:chExt cx="7093342" cy="4044826"/>
          </a:xfrm>
        </p:grpSpPr>
        <p:sp>
          <p:nvSpPr>
            <p:cNvPr id="5" name="object 5"/>
            <p:cNvSpPr/>
            <p:nvPr/>
          </p:nvSpPr>
          <p:spPr>
            <a:xfrm>
              <a:off x="0" y="2515679"/>
              <a:ext cx="1221740" cy="2628265"/>
            </a:xfrm>
            <a:custGeom>
              <a:avLst/>
              <a:gdLst/>
              <a:ahLst/>
              <a:cxnLst/>
              <a:rect l="l" t="t" r="r" b="b"/>
              <a:pathLst>
                <a:path w="1221740" h="2628265">
                  <a:moveTo>
                    <a:pt x="0" y="0"/>
                  </a:moveTo>
                  <a:lnTo>
                    <a:pt x="0" y="10230"/>
                  </a:lnTo>
                  <a:lnTo>
                    <a:pt x="1215109" y="2121232"/>
                  </a:lnTo>
                  <a:lnTo>
                    <a:pt x="814318" y="2627820"/>
                  </a:lnTo>
                  <a:lnTo>
                    <a:pt x="821583" y="2627820"/>
                  </a:lnTo>
                  <a:lnTo>
                    <a:pt x="1221680" y="212230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2515678"/>
              <a:ext cx="1221740" cy="2628265"/>
            </a:xfrm>
            <a:custGeom>
              <a:avLst/>
              <a:gdLst/>
              <a:ahLst/>
              <a:cxnLst/>
              <a:rect l="l" t="t" r="r" b="b"/>
              <a:pathLst>
                <a:path w="1221740" h="2628265">
                  <a:moveTo>
                    <a:pt x="0" y="10230"/>
                  </a:moveTo>
                  <a:lnTo>
                    <a:pt x="1215109" y="2121233"/>
                  </a:lnTo>
                  <a:lnTo>
                    <a:pt x="814318" y="2627821"/>
                  </a:lnTo>
                </a:path>
                <a:path w="1221740" h="2628265">
                  <a:moveTo>
                    <a:pt x="821584" y="2627821"/>
                  </a:moveTo>
                  <a:lnTo>
                    <a:pt x="1221035" y="2123116"/>
                  </a:lnTo>
                  <a:lnTo>
                    <a:pt x="1221681" y="2122305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971696" y="1931442"/>
              <a:ext cx="1933575" cy="1675764"/>
            </a:xfrm>
            <a:custGeom>
              <a:avLst/>
              <a:gdLst/>
              <a:ahLst/>
              <a:cxnLst/>
              <a:rect l="l" t="t" r="r" b="b"/>
              <a:pathLst>
                <a:path w="1933575" h="1675764">
                  <a:moveTo>
                    <a:pt x="1514699" y="0"/>
                  </a:moveTo>
                  <a:lnTo>
                    <a:pt x="418800" y="0"/>
                  </a:lnTo>
                  <a:lnTo>
                    <a:pt x="0" y="837601"/>
                  </a:lnTo>
                  <a:lnTo>
                    <a:pt x="418800" y="1675199"/>
                  </a:lnTo>
                  <a:lnTo>
                    <a:pt x="1514699" y="1675199"/>
                  </a:lnTo>
                  <a:lnTo>
                    <a:pt x="1933500" y="837601"/>
                  </a:lnTo>
                  <a:lnTo>
                    <a:pt x="1514699" y="0"/>
                  </a:lnTo>
                  <a:close/>
                </a:path>
              </a:pathLst>
            </a:custGeom>
            <a:solidFill>
              <a:srgbClr val="19191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565140" y="1099118"/>
              <a:ext cx="1933575" cy="1675764"/>
            </a:xfrm>
            <a:custGeom>
              <a:avLst/>
              <a:gdLst/>
              <a:ahLst/>
              <a:cxnLst/>
              <a:rect l="l" t="t" r="r" b="b"/>
              <a:pathLst>
                <a:path w="1933575" h="1675764">
                  <a:moveTo>
                    <a:pt x="0" y="837601"/>
                  </a:moveTo>
                  <a:lnTo>
                    <a:pt x="418800" y="0"/>
                  </a:lnTo>
                  <a:lnTo>
                    <a:pt x="1514700" y="0"/>
                  </a:lnTo>
                  <a:lnTo>
                    <a:pt x="1933500" y="837601"/>
                  </a:lnTo>
                  <a:lnTo>
                    <a:pt x="1514700" y="1675200"/>
                  </a:lnTo>
                  <a:lnTo>
                    <a:pt x="418800" y="1675200"/>
                  </a:lnTo>
                  <a:lnTo>
                    <a:pt x="0" y="837601"/>
                  </a:lnTo>
                  <a:close/>
                </a:path>
              </a:pathLst>
            </a:custGeom>
            <a:ln w="19050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159767" y="1931442"/>
              <a:ext cx="1933575" cy="1675764"/>
            </a:xfrm>
            <a:custGeom>
              <a:avLst/>
              <a:gdLst/>
              <a:ahLst/>
              <a:cxnLst/>
              <a:rect l="l" t="t" r="r" b="b"/>
              <a:pathLst>
                <a:path w="1933575" h="1675764">
                  <a:moveTo>
                    <a:pt x="1514699" y="0"/>
                  </a:moveTo>
                  <a:lnTo>
                    <a:pt x="418800" y="0"/>
                  </a:lnTo>
                  <a:lnTo>
                    <a:pt x="0" y="837601"/>
                  </a:lnTo>
                  <a:lnTo>
                    <a:pt x="418800" y="1675199"/>
                  </a:lnTo>
                  <a:lnTo>
                    <a:pt x="1514699" y="1675199"/>
                  </a:lnTo>
                  <a:lnTo>
                    <a:pt x="1933500" y="837601"/>
                  </a:lnTo>
                  <a:lnTo>
                    <a:pt x="1514699" y="0"/>
                  </a:lnTo>
                  <a:close/>
                </a:path>
              </a:pathLst>
            </a:custGeom>
            <a:solidFill>
              <a:srgbClr val="19191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2053853" y="504283"/>
            <a:ext cx="4953001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pc="-35" dirty="0"/>
              <a:t>ABOUT THIS PRESENTATION</a:t>
            </a:r>
            <a:endParaRPr spc="-35" dirty="0"/>
          </a:p>
        </p:txBody>
      </p:sp>
      <p:sp>
        <p:nvSpPr>
          <p:cNvPr id="11" name="object 11"/>
          <p:cNvSpPr txBox="1"/>
          <p:nvPr/>
        </p:nvSpPr>
        <p:spPr>
          <a:xfrm>
            <a:off x="2275658" y="2078721"/>
            <a:ext cx="1325245" cy="982319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819"/>
              </a:spcBef>
            </a:pPr>
            <a:r>
              <a:rPr lang="en-US" sz="1100" b="1" spc="30" dirty="0">
                <a:solidFill>
                  <a:srgbClr val="F3F3F3"/>
                </a:solidFill>
                <a:latin typeface="Arial"/>
                <a:cs typeface="Arial"/>
              </a:rPr>
              <a:t>Mark Mattson</a:t>
            </a:r>
            <a:endParaRPr sz="1100" dirty="0">
              <a:latin typeface="Arial"/>
              <a:cs typeface="Arial"/>
            </a:endParaRPr>
          </a:p>
          <a:p>
            <a:pPr marL="12700" marR="5080" algn="ctr">
              <a:lnSpc>
                <a:spcPct val="100299"/>
              </a:lnSpc>
              <a:spcBef>
                <a:spcPts val="585"/>
              </a:spcBef>
            </a:pPr>
            <a:r>
              <a:rPr lang="en-US" sz="900" spc="-65" dirty="0">
                <a:solidFill>
                  <a:srgbClr val="F3F3F3"/>
                </a:solidFill>
                <a:latin typeface="Arial"/>
                <a:cs typeface="Arial"/>
              </a:rPr>
              <a:t>Head of Global Engagement Initiatives and International Partnerships Librarian</a:t>
            </a:r>
          </a:p>
          <a:p>
            <a:pPr marL="12700" marR="5080" algn="ctr">
              <a:lnSpc>
                <a:spcPct val="100299"/>
              </a:lnSpc>
              <a:spcBef>
                <a:spcPts val="585"/>
              </a:spcBef>
            </a:pPr>
            <a:r>
              <a:rPr lang="en-US" sz="900" spc="-65" dirty="0">
                <a:solidFill>
                  <a:srgbClr val="F3F3F3"/>
                </a:solidFill>
                <a:latin typeface="Arial"/>
                <a:cs typeface="Arial"/>
              </a:rPr>
              <a:t>Penn State University 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463734" y="2109481"/>
            <a:ext cx="1325245" cy="1013097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819"/>
              </a:spcBef>
            </a:pPr>
            <a:r>
              <a:rPr lang="en-US" sz="1100" b="1" spc="40" dirty="0">
                <a:solidFill>
                  <a:srgbClr val="F3F3F3"/>
                </a:solidFill>
                <a:latin typeface="Arial"/>
                <a:cs typeface="Arial"/>
              </a:rPr>
              <a:t>Christina </a:t>
            </a:r>
            <a:r>
              <a:rPr lang="en-US" sz="1100" b="1" spc="40" dirty="0" err="1">
                <a:solidFill>
                  <a:srgbClr val="F3F3F3"/>
                </a:solidFill>
                <a:latin typeface="Arial"/>
                <a:cs typeface="Arial"/>
              </a:rPr>
              <a:t>Riehman</a:t>
            </a:r>
            <a:r>
              <a:rPr lang="en-US" sz="1100" b="1" spc="40" dirty="0">
                <a:solidFill>
                  <a:srgbClr val="F3F3F3"/>
                </a:solidFill>
                <a:latin typeface="Arial"/>
                <a:cs typeface="Arial"/>
              </a:rPr>
              <a:t>-Murphy</a:t>
            </a:r>
            <a:endParaRPr sz="1100" dirty="0">
              <a:latin typeface="Arial"/>
              <a:cs typeface="Arial"/>
            </a:endParaRPr>
          </a:p>
          <a:p>
            <a:pPr marL="12065" marR="5080" algn="ctr">
              <a:lnSpc>
                <a:spcPct val="100299"/>
              </a:lnSpc>
              <a:spcBef>
                <a:spcPts val="585"/>
              </a:spcBef>
            </a:pPr>
            <a:r>
              <a:rPr lang="en-US" sz="900" spc="-65" dirty="0">
                <a:solidFill>
                  <a:srgbClr val="F3F3F3"/>
                </a:solidFill>
                <a:latin typeface="Arial"/>
                <a:cs typeface="Arial"/>
              </a:rPr>
              <a:t>Reference and Instruction Librarian </a:t>
            </a:r>
          </a:p>
          <a:p>
            <a:pPr marL="12065" marR="5080" algn="ctr">
              <a:lnSpc>
                <a:spcPct val="100299"/>
              </a:lnSpc>
              <a:spcBef>
                <a:spcPts val="585"/>
              </a:spcBef>
            </a:pPr>
            <a:r>
              <a:rPr lang="en-US" sz="900" spc="-65" dirty="0">
                <a:solidFill>
                  <a:srgbClr val="F3F3F3"/>
                </a:solidFill>
                <a:latin typeface="Arial"/>
                <a:cs typeface="Arial"/>
              </a:rPr>
              <a:t>Penn State University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879108" y="1256006"/>
            <a:ext cx="1302492" cy="1315744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819"/>
              </a:spcBef>
            </a:pPr>
            <a:r>
              <a:rPr lang="en-US" sz="900" b="1" spc="30" dirty="0">
                <a:solidFill>
                  <a:srgbClr val="191919"/>
                </a:solidFill>
                <a:latin typeface="Arial"/>
                <a:cs typeface="Arial"/>
              </a:rPr>
              <a:t>This presentation is an adaptation of our 2021 IFLA Marketing Award Ceremony Presentation.</a:t>
            </a:r>
          </a:p>
          <a:p>
            <a:pPr marL="1270" algn="ctr">
              <a:lnSpc>
                <a:spcPct val="100000"/>
              </a:lnSpc>
              <a:spcBef>
                <a:spcPts val="819"/>
              </a:spcBef>
            </a:pPr>
            <a:r>
              <a:rPr lang="en-US" sz="900" b="1" spc="30" dirty="0">
                <a:solidFill>
                  <a:srgbClr val="191919"/>
                </a:solidFill>
                <a:latin typeface="Arial"/>
                <a:cs typeface="Arial"/>
              </a:rPr>
              <a:t>Presentation Design by our Monash Colleague: Eliza Liddy</a:t>
            </a:r>
            <a:endParaRPr lang="en-US" sz="1100" b="1" spc="30" dirty="0">
              <a:solidFill>
                <a:srgbClr val="191919"/>
              </a:solidFill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7919644" y="0"/>
            <a:ext cx="1234440" cy="1491615"/>
            <a:chOff x="7919644" y="0"/>
            <a:chExt cx="1234440" cy="1491615"/>
          </a:xfrm>
        </p:grpSpPr>
        <p:sp>
          <p:nvSpPr>
            <p:cNvPr id="15" name="object 15"/>
            <p:cNvSpPr/>
            <p:nvPr/>
          </p:nvSpPr>
          <p:spPr>
            <a:xfrm>
              <a:off x="7929169" y="0"/>
              <a:ext cx="1215390" cy="1472565"/>
            </a:xfrm>
            <a:custGeom>
              <a:avLst/>
              <a:gdLst/>
              <a:ahLst/>
              <a:cxnLst/>
              <a:rect l="l" t="t" r="r" b="b"/>
              <a:pathLst>
                <a:path w="1215390" h="1472565">
                  <a:moveTo>
                    <a:pt x="116180" y="0"/>
                  </a:moveTo>
                  <a:lnTo>
                    <a:pt x="109901" y="0"/>
                  </a:lnTo>
                  <a:lnTo>
                    <a:pt x="0" y="254440"/>
                  </a:lnTo>
                  <a:lnTo>
                    <a:pt x="1214829" y="1472428"/>
                  </a:lnTo>
                  <a:lnTo>
                    <a:pt x="1214829" y="1465178"/>
                  </a:lnTo>
                  <a:lnTo>
                    <a:pt x="6625" y="253776"/>
                  </a:lnTo>
                  <a:lnTo>
                    <a:pt x="116180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929169" y="0"/>
              <a:ext cx="1215390" cy="1472565"/>
            </a:xfrm>
            <a:custGeom>
              <a:avLst/>
              <a:gdLst/>
              <a:ahLst/>
              <a:cxnLst/>
              <a:rect l="l" t="t" r="r" b="b"/>
              <a:pathLst>
                <a:path w="1215390" h="1472565">
                  <a:moveTo>
                    <a:pt x="1214830" y="1465179"/>
                  </a:moveTo>
                  <a:lnTo>
                    <a:pt x="6625" y="253777"/>
                  </a:lnTo>
                  <a:lnTo>
                    <a:pt x="116180" y="0"/>
                  </a:lnTo>
                </a:path>
                <a:path w="1215390" h="1472565">
                  <a:moveTo>
                    <a:pt x="109902" y="0"/>
                  </a:moveTo>
                  <a:lnTo>
                    <a:pt x="414" y="253492"/>
                  </a:lnTo>
                  <a:lnTo>
                    <a:pt x="0" y="254441"/>
                  </a:lnTo>
                  <a:lnTo>
                    <a:pt x="1214830" y="1472430"/>
                  </a:lnTo>
                </a:path>
              </a:pathLst>
            </a:custGeom>
            <a:ln w="19050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8030366" y="4085999"/>
            <a:ext cx="883919" cy="883919"/>
            <a:chOff x="8030366" y="4085999"/>
            <a:chExt cx="883919" cy="883919"/>
          </a:xfrm>
        </p:grpSpPr>
        <p:sp>
          <p:nvSpPr>
            <p:cNvPr id="19" name="object 19"/>
            <p:cNvSpPr/>
            <p:nvPr/>
          </p:nvSpPr>
          <p:spPr>
            <a:xfrm>
              <a:off x="8030366" y="4085999"/>
              <a:ext cx="883919" cy="883919"/>
            </a:xfrm>
            <a:custGeom>
              <a:avLst/>
              <a:gdLst/>
              <a:ahLst/>
              <a:cxnLst/>
              <a:rect l="l" t="t" r="r" b="b"/>
              <a:pathLst>
                <a:path w="883920" h="883920">
                  <a:moveTo>
                    <a:pt x="441959" y="0"/>
                  </a:moveTo>
                  <a:lnTo>
                    <a:pt x="393803" y="2593"/>
                  </a:lnTo>
                  <a:lnTo>
                    <a:pt x="347149" y="10193"/>
                  </a:lnTo>
                  <a:lnTo>
                    <a:pt x="302266" y="22531"/>
                  </a:lnTo>
                  <a:lnTo>
                    <a:pt x="259425" y="39336"/>
                  </a:lnTo>
                  <a:lnTo>
                    <a:pt x="218894" y="60340"/>
                  </a:lnTo>
                  <a:lnTo>
                    <a:pt x="180944" y="85272"/>
                  </a:lnTo>
                  <a:lnTo>
                    <a:pt x="145844" y="113863"/>
                  </a:lnTo>
                  <a:lnTo>
                    <a:pt x="113863" y="145844"/>
                  </a:lnTo>
                  <a:lnTo>
                    <a:pt x="85272" y="180944"/>
                  </a:lnTo>
                  <a:lnTo>
                    <a:pt x="60340" y="218894"/>
                  </a:lnTo>
                  <a:lnTo>
                    <a:pt x="39336" y="259425"/>
                  </a:lnTo>
                  <a:lnTo>
                    <a:pt x="22531" y="302266"/>
                  </a:lnTo>
                  <a:lnTo>
                    <a:pt x="10193" y="347149"/>
                  </a:lnTo>
                  <a:lnTo>
                    <a:pt x="2593" y="393804"/>
                  </a:lnTo>
                  <a:lnTo>
                    <a:pt x="0" y="441960"/>
                  </a:lnTo>
                  <a:lnTo>
                    <a:pt x="2593" y="490116"/>
                  </a:lnTo>
                  <a:lnTo>
                    <a:pt x="10193" y="536771"/>
                  </a:lnTo>
                  <a:lnTo>
                    <a:pt x="22531" y="581654"/>
                  </a:lnTo>
                  <a:lnTo>
                    <a:pt x="39336" y="624495"/>
                  </a:lnTo>
                  <a:lnTo>
                    <a:pt x="60340" y="665026"/>
                  </a:lnTo>
                  <a:lnTo>
                    <a:pt x="85272" y="702976"/>
                  </a:lnTo>
                  <a:lnTo>
                    <a:pt x="113863" y="738076"/>
                  </a:lnTo>
                  <a:lnTo>
                    <a:pt x="145844" y="770057"/>
                  </a:lnTo>
                  <a:lnTo>
                    <a:pt x="180944" y="798648"/>
                  </a:lnTo>
                  <a:lnTo>
                    <a:pt x="218894" y="823580"/>
                  </a:lnTo>
                  <a:lnTo>
                    <a:pt x="259425" y="844584"/>
                  </a:lnTo>
                  <a:lnTo>
                    <a:pt x="302266" y="861389"/>
                  </a:lnTo>
                  <a:lnTo>
                    <a:pt x="347149" y="873727"/>
                  </a:lnTo>
                  <a:lnTo>
                    <a:pt x="393803" y="881327"/>
                  </a:lnTo>
                  <a:lnTo>
                    <a:pt x="441959" y="883921"/>
                  </a:lnTo>
                  <a:lnTo>
                    <a:pt x="490116" y="881327"/>
                  </a:lnTo>
                  <a:lnTo>
                    <a:pt x="536771" y="873727"/>
                  </a:lnTo>
                  <a:lnTo>
                    <a:pt x="581654" y="861389"/>
                  </a:lnTo>
                  <a:lnTo>
                    <a:pt x="624495" y="844584"/>
                  </a:lnTo>
                  <a:lnTo>
                    <a:pt x="665026" y="823580"/>
                  </a:lnTo>
                  <a:lnTo>
                    <a:pt x="702976" y="798648"/>
                  </a:lnTo>
                  <a:lnTo>
                    <a:pt x="738076" y="770057"/>
                  </a:lnTo>
                  <a:lnTo>
                    <a:pt x="770057" y="738076"/>
                  </a:lnTo>
                  <a:lnTo>
                    <a:pt x="798648" y="702976"/>
                  </a:lnTo>
                  <a:lnTo>
                    <a:pt x="823580" y="665026"/>
                  </a:lnTo>
                  <a:lnTo>
                    <a:pt x="844584" y="624495"/>
                  </a:lnTo>
                  <a:lnTo>
                    <a:pt x="861389" y="581654"/>
                  </a:lnTo>
                  <a:lnTo>
                    <a:pt x="873727" y="536771"/>
                  </a:lnTo>
                  <a:lnTo>
                    <a:pt x="881327" y="490116"/>
                  </a:lnTo>
                  <a:lnTo>
                    <a:pt x="883921" y="441960"/>
                  </a:lnTo>
                  <a:lnTo>
                    <a:pt x="881327" y="393804"/>
                  </a:lnTo>
                  <a:lnTo>
                    <a:pt x="873727" y="347149"/>
                  </a:lnTo>
                  <a:lnTo>
                    <a:pt x="861389" y="302266"/>
                  </a:lnTo>
                  <a:lnTo>
                    <a:pt x="844584" y="259425"/>
                  </a:lnTo>
                  <a:lnTo>
                    <a:pt x="823580" y="218894"/>
                  </a:lnTo>
                  <a:lnTo>
                    <a:pt x="798648" y="180944"/>
                  </a:lnTo>
                  <a:lnTo>
                    <a:pt x="770057" y="145844"/>
                  </a:lnTo>
                  <a:lnTo>
                    <a:pt x="738076" y="113863"/>
                  </a:lnTo>
                  <a:lnTo>
                    <a:pt x="702976" y="85272"/>
                  </a:lnTo>
                  <a:lnTo>
                    <a:pt x="665026" y="60340"/>
                  </a:lnTo>
                  <a:lnTo>
                    <a:pt x="624495" y="39336"/>
                  </a:lnTo>
                  <a:lnTo>
                    <a:pt x="581654" y="22531"/>
                  </a:lnTo>
                  <a:lnTo>
                    <a:pt x="536771" y="10193"/>
                  </a:lnTo>
                  <a:lnTo>
                    <a:pt x="490116" y="2593"/>
                  </a:lnTo>
                  <a:lnTo>
                    <a:pt x="44195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23510" y="4338735"/>
              <a:ext cx="656841" cy="3985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835523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object 6"/>
          <p:cNvGrpSpPr/>
          <p:nvPr/>
        </p:nvGrpSpPr>
        <p:grpSpPr>
          <a:xfrm>
            <a:off x="0" y="0"/>
            <a:ext cx="9144000" cy="1344093"/>
            <a:chOff x="0" y="0"/>
            <a:chExt cx="9144000" cy="1344093"/>
          </a:xfrm>
        </p:grpSpPr>
        <p:sp>
          <p:nvSpPr>
            <p:cNvPr id="7" name="object 7"/>
            <p:cNvSpPr/>
            <p:nvPr/>
          </p:nvSpPr>
          <p:spPr>
            <a:xfrm>
              <a:off x="0" y="799895"/>
              <a:ext cx="9144000" cy="544195"/>
            </a:xfrm>
            <a:custGeom>
              <a:avLst/>
              <a:gdLst/>
              <a:ahLst/>
              <a:cxnLst/>
              <a:rect l="l" t="t" r="r" b="b"/>
              <a:pathLst>
                <a:path w="9144000" h="544194">
                  <a:moveTo>
                    <a:pt x="9144000" y="0"/>
                  </a:moveTo>
                  <a:lnTo>
                    <a:pt x="0" y="0"/>
                  </a:lnTo>
                  <a:lnTo>
                    <a:pt x="0" y="637"/>
                  </a:lnTo>
                  <a:lnTo>
                    <a:pt x="4584305" y="543900"/>
                  </a:lnTo>
                  <a:lnTo>
                    <a:pt x="9144000" y="3553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19191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800533"/>
              <a:ext cx="9144000" cy="543560"/>
            </a:xfrm>
            <a:custGeom>
              <a:avLst/>
              <a:gdLst/>
              <a:ahLst/>
              <a:cxnLst/>
              <a:rect l="l" t="t" r="r" b="b"/>
              <a:pathLst>
                <a:path w="9144000" h="543560">
                  <a:moveTo>
                    <a:pt x="9144000" y="2916"/>
                  </a:moveTo>
                  <a:lnTo>
                    <a:pt x="4584304" y="543262"/>
                  </a:lnTo>
                  <a:lnTo>
                    <a:pt x="0" y="0"/>
                  </a:lnTo>
                </a:path>
              </a:pathLst>
            </a:custGeom>
            <a:ln w="9525">
              <a:solidFill>
                <a:srgbClr val="19191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0" y="0"/>
              <a:ext cx="9144000" cy="815975"/>
            </a:xfrm>
            <a:custGeom>
              <a:avLst/>
              <a:gdLst/>
              <a:ahLst/>
              <a:cxnLst/>
              <a:rect l="l" t="t" r="r" b="b"/>
              <a:pathLst>
                <a:path w="9144000" h="815975">
                  <a:moveTo>
                    <a:pt x="9144000" y="0"/>
                  </a:moveTo>
                  <a:lnTo>
                    <a:pt x="0" y="0"/>
                  </a:lnTo>
                  <a:lnTo>
                    <a:pt x="0" y="815724"/>
                  </a:lnTo>
                  <a:lnTo>
                    <a:pt x="9144000" y="815724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19191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0" y="456329"/>
            <a:ext cx="914400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pc="-80" dirty="0">
                <a:solidFill>
                  <a:srgbClr val="F3F3F3"/>
                </a:solidFill>
              </a:rPr>
              <a:t>An International Academic Library Partnership</a:t>
            </a:r>
            <a:endParaRPr spc="-25" dirty="0">
              <a:solidFill>
                <a:srgbClr val="F3F3F3"/>
              </a:solidFill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0" y="3675511"/>
            <a:ext cx="9144405" cy="1468197"/>
            <a:chOff x="0" y="3675511"/>
            <a:chExt cx="9144405" cy="1468197"/>
          </a:xfrm>
        </p:grpSpPr>
        <p:sp>
          <p:nvSpPr>
            <p:cNvPr id="18" name="object 18"/>
            <p:cNvSpPr/>
            <p:nvPr/>
          </p:nvSpPr>
          <p:spPr>
            <a:xfrm>
              <a:off x="0" y="3675511"/>
              <a:ext cx="1446530" cy="1468120"/>
            </a:xfrm>
            <a:custGeom>
              <a:avLst/>
              <a:gdLst/>
              <a:ahLst/>
              <a:cxnLst/>
              <a:rect l="l" t="t" r="r" b="b"/>
              <a:pathLst>
                <a:path w="1446530" h="1468120">
                  <a:moveTo>
                    <a:pt x="0" y="0"/>
                  </a:moveTo>
                  <a:lnTo>
                    <a:pt x="1212186" y="324738"/>
                  </a:lnTo>
                  <a:lnTo>
                    <a:pt x="1446195" y="1467987"/>
                  </a:lnTo>
                </a:path>
              </a:pathLst>
            </a:custGeom>
            <a:ln w="19050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8078875" y="4349323"/>
              <a:ext cx="1065530" cy="794385"/>
            </a:xfrm>
            <a:custGeom>
              <a:avLst/>
              <a:gdLst/>
              <a:ahLst/>
              <a:cxnLst/>
              <a:rect l="l" t="t" r="r" b="b"/>
              <a:pathLst>
                <a:path w="1065529" h="794385">
                  <a:moveTo>
                    <a:pt x="0" y="794176"/>
                  </a:moveTo>
                  <a:lnTo>
                    <a:pt x="652079" y="0"/>
                  </a:lnTo>
                  <a:lnTo>
                    <a:pt x="1065124" y="94020"/>
                  </a:lnTo>
                </a:path>
              </a:pathLst>
            </a:custGeom>
            <a:ln w="19050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48296" y="4077992"/>
              <a:ext cx="883919" cy="883919"/>
            </a:xfrm>
            <a:custGeom>
              <a:avLst/>
              <a:gdLst/>
              <a:ahLst/>
              <a:cxnLst/>
              <a:rect l="l" t="t" r="r" b="b"/>
              <a:pathLst>
                <a:path w="883919" h="883920">
                  <a:moveTo>
                    <a:pt x="441960" y="0"/>
                  </a:moveTo>
                  <a:lnTo>
                    <a:pt x="393804" y="2593"/>
                  </a:lnTo>
                  <a:lnTo>
                    <a:pt x="347149" y="10193"/>
                  </a:lnTo>
                  <a:lnTo>
                    <a:pt x="302266" y="22531"/>
                  </a:lnTo>
                  <a:lnTo>
                    <a:pt x="259425" y="39336"/>
                  </a:lnTo>
                  <a:lnTo>
                    <a:pt x="218894" y="60340"/>
                  </a:lnTo>
                  <a:lnTo>
                    <a:pt x="180944" y="85272"/>
                  </a:lnTo>
                  <a:lnTo>
                    <a:pt x="145844" y="113863"/>
                  </a:lnTo>
                  <a:lnTo>
                    <a:pt x="113863" y="145844"/>
                  </a:lnTo>
                  <a:lnTo>
                    <a:pt x="85272" y="180944"/>
                  </a:lnTo>
                  <a:lnTo>
                    <a:pt x="60340" y="218894"/>
                  </a:lnTo>
                  <a:lnTo>
                    <a:pt x="39336" y="259425"/>
                  </a:lnTo>
                  <a:lnTo>
                    <a:pt x="22531" y="302266"/>
                  </a:lnTo>
                  <a:lnTo>
                    <a:pt x="10193" y="347149"/>
                  </a:lnTo>
                  <a:lnTo>
                    <a:pt x="2593" y="393804"/>
                  </a:lnTo>
                  <a:lnTo>
                    <a:pt x="0" y="441960"/>
                  </a:lnTo>
                  <a:lnTo>
                    <a:pt x="2593" y="490116"/>
                  </a:lnTo>
                  <a:lnTo>
                    <a:pt x="10193" y="536771"/>
                  </a:lnTo>
                  <a:lnTo>
                    <a:pt x="22531" y="581654"/>
                  </a:lnTo>
                  <a:lnTo>
                    <a:pt x="39336" y="624495"/>
                  </a:lnTo>
                  <a:lnTo>
                    <a:pt x="60340" y="665026"/>
                  </a:lnTo>
                  <a:lnTo>
                    <a:pt x="85272" y="702976"/>
                  </a:lnTo>
                  <a:lnTo>
                    <a:pt x="113863" y="738076"/>
                  </a:lnTo>
                  <a:lnTo>
                    <a:pt x="145844" y="770057"/>
                  </a:lnTo>
                  <a:lnTo>
                    <a:pt x="180944" y="798648"/>
                  </a:lnTo>
                  <a:lnTo>
                    <a:pt x="218894" y="823580"/>
                  </a:lnTo>
                  <a:lnTo>
                    <a:pt x="259425" y="844584"/>
                  </a:lnTo>
                  <a:lnTo>
                    <a:pt x="302266" y="861389"/>
                  </a:lnTo>
                  <a:lnTo>
                    <a:pt x="347149" y="873727"/>
                  </a:lnTo>
                  <a:lnTo>
                    <a:pt x="393804" y="881327"/>
                  </a:lnTo>
                  <a:lnTo>
                    <a:pt x="441960" y="883921"/>
                  </a:lnTo>
                  <a:lnTo>
                    <a:pt x="490116" y="881327"/>
                  </a:lnTo>
                  <a:lnTo>
                    <a:pt x="536771" y="873727"/>
                  </a:lnTo>
                  <a:lnTo>
                    <a:pt x="581654" y="861389"/>
                  </a:lnTo>
                  <a:lnTo>
                    <a:pt x="624495" y="844584"/>
                  </a:lnTo>
                  <a:lnTo>
                    <a:pt x="665026" y="823580"/>
                  </a:lnTo>
                  <a:lnTo>
                    <a:pt x="702976" y="798648"/>
                  </a:lnTo>
                  <a:lnTo>
                    <a:pt x="738076" y="770057"/>
                  </a:lnTo>
                  <a:lnTo>
                    <a:pt x="770057" y="738076"/>
                  </a:lnTo>
                  <a:lnTo>
                    <a:pt x="798648" y="702976"/>
                  </a:lnTo>
                  <a:lnTo>
                    <a:pt x="823580" y="665026"/>
                  </a:lnTo>
                  <a:lnTo>
                    <a:pt x="844583" y="624495"/>
                  </a:lnTo>
                  <a:lnTo>
                    <a:pt x="861389" y="581654"/>
                  </a:lnTo>
                  <a:lnTo>
                    <a:pt x="873727" y="536771"/>
                  </a:lnTo>
                  <a:lnTo>
                    <a:pt x="881327" y="490116"/>
                  </a:lnTo>
                  <a:lnTo>
                    <a:pt x="883920" y="441960"/>
                  </a:lnTo>
                  <a:lnTo>
                    <a:pt x="881327" y="393804"/>
                  </a:lnTo>
                  <a:lnTo>
                    <a:pt x="873727" y="347149"/>
                  </a:lnTo>
                  <a:lnTo>
                    <a:pt x="861389" y="302266"/>
                  </a:lnTo>
                  <a:lnTo>
                    <a:pt x="844583" y="259425"/>
                  </a:lnTo>
                  <a:lnTo>
                    <a:pt x="823580" y="218894"/>
                  </a:lnTo>
                  <a:lnTo>
                    <a:pt x="798648" y="180944"/>
                  </a:lnTo>
                  <a:lnTo>
                    <a:pt x="770057" y="145844"/>
                  </a:lnTo>
                  <a:lnTo>
                    <a:pt x="738076" y="113863"/>
                  </a:lnTo>
                  <a:lnTo>
                    <a:pt x="702976" y="85272"/>
                  </a:lnTo>
                  <a:lnTo>
                    <a:pt x="665026" y="60340"/>
                  </a:lnTo>
                  <a:lnTo>
                    <a:pt x="624495" y="39336"/>
                  </a:lnTo>
                  <a:lnTo>
                    <a:pt x="581654" y="22531"/>
                  </a:lnTo>
                  <a:lnTo>
                    <a:pt x="536771" y="10193"/>
                  </a:lnTo>
                  <a:lnTo>
                    <a:pt x="490116" y="2593"/>
                  </a:lnTo>
                  <a:lnTo>
                    <a:pt x="4419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1441" y="4330728"/>
              <a:ext cx="656841" cy="398575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>
            <a:off x="2159866" y="1657350"/>
            <a:ext cx="6069734" cy="3590085"/>
          </a:xfrm>
          <a:prstGeom prst="rect">
            <a:avLst/>
          </a:prstGeom>
        </p:spPr>
        <p:txBody>
          <a:bodyPr vert="horz" wrap="square" lIns="0" tIns="83185" rIns="0" bIns="0" rtlCol="0">
            <a:spAutoFit/>
          </a:bodyPr>
          <a:lstStyle/>
          <a:p>
            <a:pPr marL="171450" indent="-171450">
              <a:lnSpc>
                <a:spcPct val="100000"/>
              </a:lnSpc>
              <a:spcBef>
                <a:spcPts val="655"/>
              </a:spcBef>
              <a:buFont typeface="Arial" panose="020B0604020202020204" pitchFamily="34" charset="0"/>
              <a:buChar char="•"/>
            </a:pPr>
            <a:r>
              <a:rPr lang="en-US" sz="1100" b="1" spc="-5" dirty="0">
                <a:solidFill>
                  <a:srgbClr val="191919"/>
                </a:solidFill>
                <a:latin typeface="Arial"/>
                <a:cs typeface="Arial"/>
              </a:rPr>
              <a:t>Partnership began in 2018 (PSU partnerships program began in 2016)</a:t>
            </a:r>
          </a:p>
          <a:p>
            <a:pPr marL="171450" indent="-171450">
              <a:lnSpc>
                <a:spcPct val="100000"/>
              </a:lnSpc>
              <a:spcBef>
                <a:spcPts val="655"/>
              </a:spcBef>
              <a:buFont typeface="Arial" panose="020B0604020202020204" pitchFamily="34" charset="0"/>
              <a:buChar char="•"/>
            </a:pPr>
            <a:r>
              <a:rPr lang="en-US" sz="1100" b="1" spc="-5" dirty="0">
                <a:solidFill>
                  <a:srgbClr val="191919"/>
                </a:solidFill>
                <a:latin typeface="Arial"/>
                <a:cs typeface="Arial"/>
              </a:rPr>
              <a:t>Based on the University’s strategic priorities</a:t>
            </a:r>
          </a:p>
          <a:p>
            <a:pPr marL="171450" indent="-171450">
              <a:lnSpc>
                <a:spcPct val="100000"/>
              </a:lnSpc>
              <a:spcBef>
                <a:spcPts val="655"/>
              </a:spcBef>
              <a:buFont typeface="Arial" panose="020B0604020202020204" pitchFamily="34" charset="0"/>
              <a:buChar char="•"/>
            </a:pPr>
            <a:r>
              <a:rPr lang="en-US" sz="1100" b="1" spc="-5" dirty="0">
                <a:solidFill>
                  <a:srgbClr val="191919"/>
                </a:solidFill>
                <a:latin typeface="Arial"/>
                <a:cs typeface="Arial"/>
              </a:rPr>
              <a:t>Flexible partnership models across our partnerships</a:t>
            </a:r>
          </a:p>
          <a:p>
            <a:pPr marL="628650" lvl="1" indent="-171450">
              <a:spcBef>
                <a:spcPts val="655"/>
              </a:spcBef>
              <a:buFont typeface="Arial" panose="020B0604020202020204" pitchFamily="34" charset="0"/>
              <a:buChar char="•"/>
            </a:pPr>
            <a:r>
              <a:rPr lang="en-US" sz="1100" b="1" spc="-5" dirty="0">
                <a:solidFill>
                  <a:srgbClr val="191919"/>
                </a:solidFill>
                <a:latin typeface="Arial"/>
                <a:cs typeface="Arial"/>
              </a:rPr>
              <a:t>Knowledge and practice sharing​</a:t>
            </a:r>
          </a:p>
          <a:p>
            <a:pPr marL="628650" lvl="1" indent="-171450">
              <a:spcBef>
                <a:spcPts val="655"/>
              </a:spcBef>
              <a:buFont typeface="Arial" panose="020B0604020202020204" pitchFamily="34" charset="0"/>
              <a:buChar char="•"/>
            </a:pPr>
            <a:r>
              <a:rPr lang="en-US" sz="1100" b="1" spc="-5" dirty="0">
                <a:solidFill>
                  <a:srgbClr val="191919"/>
                </a:solidFill>
                <a:latin typeface="Arial"/>
                <a:cs typeface="Arial"/>
              </a:rPr>
              <a:t>Joint data management infrastructure study​</a:t>
            </a:r>
          </a:p>
          <a:p>
            <a:pPr marL="628650" lvl="1" indent="-171450">
              <a:spcBef>
                <a:spcPts val="655"/>
              </a:spcBef>
              <a:buFont typeface="Arial" panose="020B0604020202020204" pitchFamily="34" charset="0"/>
              <a:buChar char="•"/>
            </a:pPr>
            <a:r>
              <a:rPr lang="en-US" sz="1100" b="1" spc="-5" dirty="0">
                <a:solidFill>
                  <a:srgbClr val="191919"/>
                </a:solidFill>
                <a:latin typeface="Arial"/>
                <a:cs typeface="Arial"/>
              </a:rPr>
              <a:t>Joint workshop on library-based instruction​</a:t>
            </a:r>
          </a:p>
          <a:p>
            <a:pPr marL="628650" lvl="1" indent="-171450">
              <a:spcBef>
                <a:spcPts val="655"/>
              </a:spcBef>
              <a:buFont typeface="Arial" panose="020B0604020202020204" pitchFamily="34" charset="0"/>
              <a:buChar char="•"/>
            </a:pPr>
            <a:r>
              <a:rPr lang="en-US" sz="1100" b="1" spc="-5" dirty="0">
                <a:solidFill>
                  <a:srgbClr val="191919"/>
                </a:solidFill>
                <a:latin typeface="Arial"/>
                <a:cs typeface="Arial"/>
              </a:rPr>
              <a:t>Bookbinding leather conservation project​</a:t>
            </a:r>
          </a:p>
          <a:p>
            <a:pPr marL="628650" lvl="1" indent="-171450">
              <a:spcBef>
                <a:spcPts val="655"/>
              </a:spcBef>
              <a:buFont typeface="Arial" panose="020B0604020202020204" pitchFamily="34" charset="0"/>
              <a:buChar char="•"/>
            </a:pPr>
            <a:r>
              <a:rPr lang="en-US" sz="1100" b="1" spc="-5" dirty="0">
                <a:solidFill>
                  <a:srgbClr val="191919"/>
                </a:solidFill>
                <a:latin typeface="Arial"/>
                <a:cs typeface="Arial"/>
              </a:rPr>
              <a:t>No-fee interlibrary loan arrangements​</a:t>
            </a:r>
          </a:p>
          <a:p>
            <a:pPr marL="628650" lvl="1" indent="-171450">
              <a:spcBef>
                <a:spcPts val="655"/>
              </a:spcBef>
              <a:buFont typeface="Arial" panose="020B0604020202020204" pitchFamily="34" charset="0"/>
              <a:buChar char="•"/>
            </a:pPr>
            <a:r>
              <a:rPr lang="en-US" sz="1100" b="1" spc="-5" dirty="0">
                <a:solidFill>
                  <a:srgbClr val="191919"/>
                </a:solidFill>
                <a:latin typeface="Arial"/>
                <a:cs typeface="Arial"/>
              </a:rPr>
              <a:t>Sharing professional development events and opportunities​</a:t>
            </a:r>
          </a:p>
          <a:p>
            <a:pPr marL="628650" lvl="1" indent="-171450">
              <a:spcBef>
                <a:spcPts val="655"/>
              </a:spcBef>
              <a:buFont typeface="Arial" panose="020B0604020202020204" pitchFamily="34" charset="0"/>
              <a:buChar char="•"/>
            </a:pPr>
            <a:r>
              <a:rPr lang="en-US" sz="1100" b="1" spc="-5" dirty="0">
                <a:solidFill>
                  <a:srgbClr val="191919"/>
                </a:solidFill>
                <a:latin typeface="Arial"/>
                <a:cs typeface="Arial"/>
              </a:rPr>
              <a:t>Materials exchange​</a:t>
            </a:r>
          </a:p>
          <a:p>
            <a:pPr marL="628650" lvl="1" indent="-171450">
              <a:spcBef>
                <a:spcPts val="655"/>
              </a:spcBef>
              <a:buFont typeface="Arial" panose="020B0604020202020204" pitchFamily="34" charset="0"/>
              <a:buChar char="•"/>
            </a:pPr>
            <a:r>
              <a:rPr lang="en-US" sz="1100" b="1" spc="-5" dirty="0">
                <a:solidFill>
                  <a:srgbClr val="191919"/>
                </a:solidFill>
                <a:latin typeface="Arial"/>
                <a:cs typeface="Arial"/>
              </a:rPr>
              <a:t>Joint research on librarian education and continuing development</a:t>
            </a:r>
          </a:p>
          <a:p>
            <a:pPr marL="628650" lvl="1" indent="-171450">
              <a:spcBef>
                <a:spcPts val="655"/>
              </a:spcBef>
              <a:buFont typeface="Arial" panose="020B0604020202020204" pitchFamily="34" charset="0"/>
              <a:buChar char="•"/>
            </a:pPr>
            <a:r>
              <a:rPr lang="en-US" sz="1100" b="1" spc="-5" dirty="0">
                <a:solidFill>
                  <a:srgbClr val="191919"/>
                </a:solidFill>
                <a:latin typeface="Arial"/>
                <a:cs typeface="Arial"/>
              </a:rPr>
              <a:t>Staff and faculty exchange​</a:t>
            </a:r>
          </a:p>
          <a:p>
            <a:pPr marL="171450" indent="-171450">
              <a:lnSpc>
                <a:spcPct val="100000"/>
              </a:lnSpc>
              <a:spcBef>
                <a:spcPts val="655"/>
              </a:spcBef>
              <a:buFont typeface="Arial" panose="020B0604020202020204" pitchFamily="34" charset="0"/>
              <a:buChar char="•"/>
            </a:pPr>
            <a:endParaRPr lang="en-US" sz="1100" b="1" spc="-5" dirty="0">
              <a:solidFill>
                <a:srgbClr val="191919"/>
              </a:solidFill>
              <a:latin typeface="Arial"/>
              <a:cs typeface="Arial"/>
            </a:endParaRPr>
          </a:p>
          <a:p>
            <a:pPr marL="171450" indent="-171450">
              <a:lnSpc>
                <a:spcPct val="100000"/>
              </a:lnSpc>
              <a:spcBef>
                <a:spcPts val="655"/>
              </a:spcBef>
              <a:buFont typeface="Arial" panose="020B0604020202020204" pitchFamily="34" charset="0"/>
              <a:buChar char="•"/>
            </a:pPr>
            <a:endParaRPr sz="9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159712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3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9144000" cy="51434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4848860" cy="5143500"/>
            </a:xfrm>
            <a:custGeom>
              <a:avLst/>
              <a:gdLst/>
              <a:ahLst/>
              <a:cxnLst/>
              <a:rect l="l" t="t" r="r" b="b"/>
              <a:pathLst>
                <a:path w="4848860" h="5143500">
                  <a:moveTo>
                    <a:pt x="3638402" y="0"/>
                  </a:moveTo>
                  <a:lnTo>
                    <a:pt x="57197" y="0"/>
                  </a:lnTo>
                  <a:lnTo>
                    <a:pt x="0" y="114396"/>
                  </a:lnTo>
                  <a:lnTo>
                    <a:pt x="0" y="4725004"/>
                  </a:lnTo>
                  <a:lnTo>
                    <a:pt x="209247" y="5143500"/>
                  </a:lnTo>
                  <a:lnTo>
                    <a:pt x="3486352" y="5143500"/>
                  </a:lnTo>
                  <a:lnTo>
                    <a:pt x="4848250" y="2419703"/>
                  </a:lnTo>
                  <a:lnTo>
                    <a:pt x="3638402" y="0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1638935" cy="5143500"/>
            </a:xfrm>
            <a:custGeom>
              <a:avLst/>
              <a:gdLst/>
              <a:ahLst/>
              <a:cxnLst/>
              <a:rect l="l" t="t" r="r" b="b"/>
              <a:pathLst>
                <a:path w="1638935" h="5143500">
                  <a:moveTo>
                    <a:pt x="428476" y="0"/>
                  </a:moveTo>
                  <a:lnTo>
                    <a:pt x="0" y="0"/>
                  </a:lnTo>
                  <a:lnTo>
                    <a:pt x="0" y="5143500"/>
                  </a:lnTo>
                  <a:lnTo>
                    <a:pt x="276427" y="5143500"/>
                  </a:lnTo>
                  <a:lnTo>
                    <a:pt x="1638325" y="2419703"/>
                  </a:lnTo>
                  <a:lnTo>
                    <a:pt x="428476" y="0"/>
                  </a:lnTo>
                  <a:close/>
                </a:path>
              </a:pathLst>
            </a:custGeom>
            <a:solidFill>
              <a:srgbClr val="19191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898502" y="1611191"/>
            <a:ext cx="2329815" cy="1655445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 marR="193675">
              <a:lnSpc>
                <a:spcPts val="2870"/>
              </a:lnSpc>
              <a:spcBef>
                <a:spcPts val="200"/>
              </a:spcBef>
            </a:pPr>
            <a:r>
              <a:rPr sz="2400" spc="65" dirty="0"/>
              <a:t>A </a:t>
            </a:r>
            <a:r>
              <a:rPr sz="2400" spc="-40" dirty="0"/>
              <a:t>FRIENDLY </a:t>
            </a:r>
            <a:r>
              <a:rPr sz="2400" spc="-35" dirty="0"/>
              <a:t> </a:t>
            </a:r>
            <a:r>
              <a:rPr sz="2400" spc="-30" dirty="0"/>
              <a:t>CO</a:t>
            </a:r>
            <a:r>
              <a:rPr sz="2400" spc="-20" dirty="0"/>
              <a:t>M</a:t>
            </a:r>
            <a:r>
              <a:rPr sz="2400" spc="-95" dirty="0"/>
              <a:t>P</a:t>
            </a:r>
            <a:r>
              <a:rPr sz="2400" spc="-90" dirty="0"/>
              <a:t>E</a:t>
            </a:r>
            <a:r>
              <a:rPr sz="2400" spc="20" dirty="0"/>
              <a:t>T</a:t>
            </a:r>
            <a:r>
              <a:rPr sz="2400" spc="40" dirty="0"/>
              <a:t>I</a:t>
            </a:r>
            <a:r>
              <a:rPr sz="2400" spc="20" dirty="0"/>
              <a:t>T</a:t>
            </a:r>
            <a:r>
              <a:rPr sz="2400" spc="40" dirty="0"/>
              <a:t>ION</a:t>
            </a:r>
            <a:endParaRPr sz="2400"/>
          </a:p>
          <a:p>
            <a:pPr marL="12700" marR="5080">
              <a:lnSpc>
                <a:spcPct val="100499"/>
              </a:lnSpc>
              <a:spcBef>
                <a:spcPts val="235"/>
              </a:spcBef>
            </a:pPr>
            <a:r>
              <a:rPr spc="-20" dirty="0"/>
              <a:t>BETWEEN </a:t>
            </a:r>
            <a:r>
              <a:rPr spc="10" dirty="0"/>
              <a:t>MONASH </a:t>
            </a:r>
            <a:r>
              <a:rPr spc="15" dirty="0"/>
              <a:t> </a:t>
            </a:r>
            <a:r>
              <a:rPr spc="-20" dirty="0"/>
              <a:t>UNIVERSITY </a:t>
            </a:r>
            <a:r>
              <a:rPr spc="-40" dirty="0"/>
              <a:t>LIBRARY </a:t>
            </a:r>
            <a:r>
              <a:rPr spc="30" dirty="0"/>
              <a:t>AND </a:t>
            </a:r>
            <a:r>
              <a:rPr spc="-375" dirty="0"/>
              <a:t> </a:t>
            </a:r>
            <a:r>
              <a:rPr spc="-15" dirty="0"/>
              <a:t>THE PENN </a:t>
            </a:r>
            <a:r>
              <a:rPr spc="-30" dirty="0"/>
              <a:t>STATE </a:t>
            </a:r>
            <a:r>
              <a:rPr spc="-25" dirty="0"/>
              <a:t> </a:t>
            </a:r>
            <a:r>
              <a:rPr spc="-20" dirty="0"/>
              <a:t>UNIVERSITY </a:t>
            </a:r>
            <a:r>
              <a:rPr spc="-45" dirty="0"/>
              <a:t>LIBRARIES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0" y="0"/>
            <a:ext cx="8910320" cy="5143500"/>
            <a:chOff x="0" y="0"/>
            <a:chExt cx="8910320" cy="5143500"/>
          </a:xfrm>
        </p:grpSpPr>
        <p:sp>
          <p:nvSpPr>
            <p:cNvPr id="8" name="object 8"/>
            <p:cNvSpPr/>
            <p:nvPr/>
          </p:nvSpPr>
          <p:spPr>
            <a:xfrm>
              <a:off x="0" y="0"/>
              <a:ext cx="1638935" cy="5143500"/>
            </a:xfrm>
            <a:custGeom>
              <a:avLst/>
              <a:gdLst/>
              <a:ahLst/>
              <a:cxnLst/>
              <a:rect l="l" t="t" r="r" b="b"/>
              <a:pathLst>
                <a:path w="1638935" h="5143500">
                  <a:moveTo>
                    <a:pt x="428476" y="0"/>
                  </a:moveTo>
                  <a:lnTo>
                    <a:pt x="0" y="0"/>
                  </a:lnTo>
                  <a:lnTo>
                    <a:pt x="0" y="5143500"/>
                  </a:lnTo>
                  <a:lnTo>
                    <a:pt x="276427" y="5143500"/>
                  </a:lnTo>
                  <a:lnTo>
                    <a:pt x="1638325" y="2419703"/>
                  </a:lnTo>
                  <a:lnTo>
                    <a:pt x="428476" y="0"/>
                  </a:lnTo>
                  <a:close/>
                </a:path>
              </a:pathLst>
            </a:custGeom>
            <a:solidFill>
              <a:srgbClr val="19191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026400" y="4074160"/>
              <a:ext cx="883919" cy="883919"/>
            </a:xfrm>
            <a:custGeom>
              <a:avLst/>
              <a:gdLst/>
              <a:ahLst/>
              <a:cxnLst/>
              <a:rect l="l" t="t" r="r" b="b"/>
              <a:pathLst>
                <a:path w="883920" h="883920">
                  <a:moveTo>
                    <a:pt x="441959" y="0"/>
                  </a:moveTo>
                  <a:lnTo>
                    <a:pt x="393803" y="2593"/>
                  </a:lnTo>
                  <a:lnTo>
                    <a:pt x="347149" y="10193"/>
                  </a:lnTo>
                  <a:lnTo>
                    <a:pt x="302266" y="22531"/>
                  </a:lnTo>
                  <a:lnTo>
                    <a:pt x="259425" y="39336"/>
                  </a:lnTo>
                  <a:lnTo>
                    <a:pt x="218894" y="60340"/>
                  </a:lnTo>
                  <a:lnTo>
                    <a:pt x="180944" y="85272"/>
                  </a:lnTo>
                  <a:lnTo>
                    <a:pt x="145844" y="113863"/>
                  </a:lnTo>
                  <a:lnTo>
                    <a:pt x="113863" y="145844"/>
                  </a:lnTo>
                  <a:lnTo>
                    <a:pt x="85272" y="180944"/>
                  </a:lnTo>
                  <a:lnTo>
                    <a:pt x="60340" y="218894"/>
                  </a:lnTo>
                  <a:lnTo>
                    <a:pt x="39336" y="259425"/>
                  </a:lnTo>
                  <a:lnTo>
                    <a:pt x="22531" y="302266"/>
                  </a:lnTo>
                  <a:lnTo>
                    <a:pt x="10193" y="347149"/>
                  </a:lnTo>
                  <a:lnTo>
                    <a:pt x="2593" y="393804"/>
                  </a:lnTo>
                  <a:lnTo>
                    <a:pt x="0" y="441960"/>
                  </a:lnTo>
                  <a:lnTo>
                    <a:pt x="2593" y="490116"/>
                  </a:lnTo>
                  <a:lnTo>
                    <a:pt x="10193" y="536771"/>
                  </a:lnTo>
                  <a:lnTo>
                    <a:pt x="22531" y="581654"/>
                  </a:lnTo>
                  <a:lnTo>
                    <a:pt x="39336" y="624495"/>
                  </a:lnTo>
                  <a:lnTo>
                    <a:pt x="60340" y="665026"/>
                  </a:lnTo>
                  <a:lnTo>
                    <a:pt x="85272" y="702976"/>
                  </a:lnTo>
                  <a:lnTo>
                    <a:pt x="113863" y="738076"/>
                  </a:lnTo>
                  <a:lnTo>
                    <a:pt x="145844" y="770057"/>
                  </a:lnTo>
                  <a:lnTo>
                    <a:pt x="180944" y="798648"/>
                  </a:lnTo>
                  <a:lnTo>
                    <a:pt x="218894" y="823580"/>
                  </a:lnTo>
                  <a:lnTo>
                    <a:pt x="259425" y="844584"/>
                  </a:lnTo>
                  <a:lnTo>
                    <a:pt x="302266" y="861389"/>
                  </a:lnTo>
                  <a:lnTo>
                    <a:pt x="347149" y="873727"/>
                  </a:lnTo>
                  <a:lnTo>
                    <a:pt x="393803" y="881327"/>
                  </a:lnTo>
                  <a:lnTo>
                    <a:pt x="441959" y="883921"/>
                  </a:lnTo>
                  <a:lnTo>
                    <a:pt x="490116" y="881327"/>
                  </a:lnTo>
                  <a:lnTo>
                    <a:pt x="536771" y="873727"/>
                  </a:lnTo>
                  <a:lnTo>
                    <a:pt x="581654" y="861389"/>
                  </a:lnTo>
                  <a:lnTo>
                    <a:pt x="624495" y="844584"/>
                  </a:lnTo>
                  <a:lnTo>
                    <a:pt x="665026" y="823580"/>
                  </a:lnTo>
                  <a:lnTo>
                    <a:pt x="702976" y="798648"/>
                  </a:lnTo>
                  <a:lnTo>
                    <a:pt x="738076" y="770057"/>
                  </a:lnTo>
                  <a:lnTo>
                    <a:pt x="770057" y="738076"/>
                  </a:lnTo>
                  <a:lnTo>
                    <a:pt x="798648" y="702976"/>
                  </a:lnTo>
                  <a:lnTo>
                    <a:pt x="823580" y="665026"/>
                  </a:lnTo>
                  <a:lnTo>
                    <a:pt x="844584" y="624495"/>
                  </a:lnTo>
                  <a:lnTo>
                    <a:pt x="861389" y="581654"/>
                  </a:lnTo>
                  <a:lnTo>
                    <a:pt x="873727" y="536771"/>
                  </a:lnTo>
                  <a:lnTo>
                    <a:pt x="881327" y="490116"/>
                  </a:lnTo>
                  <a:lnTo>
                    <a:pt x="883921" y="441960"/>
                  </a:lnTo>
                  <a:lnTo>
                    <a:pt x="881327" y="393804"/>
                  </a:lnTo>
                  <a:lnTo>
                    <a:pt x="873727" y="347149"/>
                  </a:lnTo>
                  <a:lnTo>
                    <a:pt x="861389" y="302266"/>
                  </a:lnTo>
                  <a:lnTo>
                    <a:pt x="844584" y="259425"/>
                  </a:lnTo>
                  <a:lnTo>
                    <a:pt x="823580" y="218894"/>
                  </a:lnTo>
                  <a:lnTo>
                    <a:pt x="798648" y="180944"/>
                  </a:lnTo>
                  <a:lnTo>
                    <a:pt x="770057" y="145844"/>
                  </a:lnTo>
                  <a:lnTo>
                    <a:pt x="738076" y="113863"/>
                  </a:lnTo>
                  <a:lnTo>
                    <a:pt x="702976" y="85272"/>
                  </a:lnTo>
                  <a:lnTo>
                    <a:pt x="665026" y="60340"/>
                  </a:lnTo>
                  <a:lnTo>
                    <a:pt x="624495" y="39336"/>
                  </a:lnTo>
                  <a:lnTo>
                    <a:pt x="581654" y="22531"/>
                  </a:lnTo>
                  <a:lnTo>
                    <a:pt x="536771" y="10193"/>
                  </a:lnTo>
                  <a:lnTo>
                    <a:pt x="490116" y="2593"/>
                  </a:lnTo>
                  <a:lnTo>
                    <a:pt x="44195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19545" y="4326895"/>
              <a:ext cx="656841" cy="39857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05012" y="0"/>
            <a:ext cx="7139305" cy="4410075"/>
          </a:xfrm>
          <a:custGeom>
            <a:avLst/>
            <a:gdLst/>
            <a:ahLst/>
            <a:cxnLst/>
            <a:rect l="l" t="t" r="r" b="b"/>
            <a:pathLst>
              <a:path w="7139305" h="4410075">
                <a:moveTo>
                  <a:pt x="0" y="0"/>
                </a:moveTo>
                <a:lnTo>
                  <a:pt x="690562" y="2238375"/>
                </a:lnTo>
                <a:lnTo>
                  <a:pt x="1719262" y="2505075"/>
                </a:lnTo>
                <a:lnTo>
                  <a:pt x="3224212" y="4410075"/>
                </a:lnTo>
                <a:lnTo>
                  <a:pt x="7138987" y="4134817"/>
                </a:lnTo>
              </a:path>
            </a:pathLst>
          </a:custGeom>
          <a:ln w="1905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369887" y="1843385"/>
            <a:ext cx="2527935" cy="13658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99900"/>
              </a:lnSpc>
              <a:spcBef>
                <a:spcPts val="100"/>
              </a:spcBef>
            </a:pPr>
            <a:r>
              <a:rPr sz="1100" dirty="0">
                <a:latin typeface="Arial"/>
                <a:cs typeface="Arial"/>
              </a:rPr>
              <a:t>The</a:t>
            </a:r>
            <a:r>
              <a:rPr sz="1100" spc="5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Libraries</a:t>
            </a:r>
            <a:r>
              <a:rPr sz="1100" spc="5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engaged</a:t>
            </a:r>
            <a:r>
              <a:rPr sz="1100" spc="5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their </a:t>
            </a:r>
            <a:r>
              <a:rPr sz="110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communities </a:t>
            </a:r>
            <a:r>
              <a:rPr sz="1100" dirty="0">
                <a:latin typeface="Arial"/>
                <a:cs typeface="Arial"/>
              </a:rPr>
              <a:t>with </a:t>
            </a:r>
            <a:r>
              <a:rPr sz="1100" spc="-5" dirty="0">
                <a:latin typeface="Arial"/>
                <a:cs typeface="Arial"/>
              </a:rPr>
              <a:t>their </a:t>
            </a:r>
            <a:r>
              <a:rPr sz="1100" dirty="0">
                <a:latin typeface="Arial"/>
                <a:cs typeface="Arial"/>
              </a:rPr>
              <a:t>collections by </a:t>
            </a:r>
            <a:r>
              <a:rPr sz="1100" spc="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inviting </a:t>
            </a:r>
            <a:r>
              <a:rPr sz="1100" spc="-5" dirty="0">
                <a:latin typeface="Arial"/>
                <a:cs typeface="Arial"/>
              </a:rPr>
              <a:t>participants to </a:t>
            </a:r>
            <a:r>
              <a:rPr sz="1100" dirty="0">
                <a:latin typeface="Arial"/>
                <a:cs typeface="Arial"/>
              </a:rPr>
              <a:t>bake </a:t>
            </a:r>
            <a:r>
              <a:rPr sz="1100" spc="-5" dirty="0">
                <a:latin typeface="Arial"/>
                <a:cs typeface="Arial"/>
              </a:rPr>
              <a:t>featured </a:t>
            </a:r>
            <a:r>
              <a:rPr sz="1100" dirty="0">
                <a:latin typeface="Arial"/>
                <a:cs typeface="Arial"/>
              </a:rPr>
              <a:t> recipes </a:t>
            </a:r>
            <a:r>
              <a:rPr sz="1100" spc="-5" dirty="0">
                <a:latin typeface="Arial"/>
                <a:cs typeface="Arial"/>
              </a:rPr>
              <a:t>from rare materials found </a:t>
            </a:r>
            <a:r>
              <a:rPr sz="1100" dirty="0">
                <a:latin typeface="Arial"/>
                <a:cs typeface="Arial"/>
              </a:rPr>
              <a:t>in </a:t>
            </a:r>
            <a:r>
              <a:rPr sz="1100" spc="-5" dirty="0">
                <a:latin typeface="Arial"/>
                <a:cs typeface="Arial"/>
              </a:rPr>
              <a:t>their </a:t>
            </a:r>
            <a:r>
              <a:rPr sz="1100" spc="-29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special</a:t>
            </a:r>
            <a:r>
              <a:rPr sz="1100" spc="2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collections</a:t>
            </a:r>
            <a:r>
              <a:rPr sz="1100" spc="1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and</a:t>
            </a:r>
            <a:r>
              <a:rPr sz="1100" spc="2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post</a:t>
            </a:r>
            <a:r>
              <a:rPr sz="1100" spc="1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the</a:t>
            </a:r>
            <a:r>
              <a:rPr sz="1100" spc="2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results </a:t>
            </a:r>
            <a:r>
              <a:rPr sz="110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to their </a:t>
            </a:r>
            <a:r>
              <a:rPr sz="1100" dirty="0">
                <a:latin typeface="Arial"/>
                <a:cs typeface="Arial"/>
              </a:rPr>
              <a:t>social media using </a:t>
            </a:r>
            <a:r>
              <a:rPr sz="1100" spc="-5" dirty="0">
                <a:latin typeface="Arial"/>
                <a:cs typeface="Arial"/>
              </a:rPr>
              <a:t>their </a:t>
            </a:r>
            <a:r>
              <a:rPr sz="110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university's entry hashtags </a:t>
            </a:r>
            <a:r>
              <a:rPr sz="110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(#BakeMonash </a:t>
            </a:r>
            <a:r>
              <a:rPr sz="1100" dirty="0">
                <a:latin typeface="Arial"/>
                <a:cs typeface="Arial"/>
              </a:rPr>
              <a:t>and</a:t>
            </a:r>
            <a:r>
              <a:rPr sz="1100" spc="-5" dirty="0">
                <a:latin typeface="Arial"/>
                <a:cs typeface="Arial"/>
              </a:rPr>
              <a:t> #BakePennState).</a:t>
            </a:r>
            <a:endParaRPr sz="11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34952" y="289104"/>
            <a:ext cx="1516380" cy="3905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191919"/>
                </a:solidFill>
                <a:latin typeface="Arial"/>
                <a:cs typeface="Arial"/>
              </a:rPr>
              <a:t>#BAKEMONASH</a:t>
            </a:r>
            <a:r>
              <a:rPr sz="1200" b="1" spc="-75" dirty="0">
                <a:solidFill>
                  <a:srgbClr val="191919"/>
                </a:solidFill>
                <a:latin typeface="Arial"/>
                <a:cs typeface="Arial"/>
              </a:rPr>
              <a:t> </a:t>
            </a:r>
            <a:r>
              <a:rPr sz="1200" b="1" spc="5" dirty="0">
                <a:solidFill>
                  <a:srgbClr val="191919"/>
                </a:solidFill>
                <a:latin typeface="Arial"/>
                <a:cs typeface="Arial"/>
              </a:rPr>
              <a:t>VS. </a:t>
            </a:r>
            <a:r>
              <a:rPr sz="1200" b="1" spc="-315" dirty="0">
                <a:solidFill>
                  <a:srgbClr val="191919"/>
                </a:solidFill>
                <a:latin typeface="Arial"/>
                <a:cs typeface="Arial"/>
              </a:rPr>
              <a:t> </a:t>
            </a:r>
            <a:r>
              <a:rPr sz="1200" b="1" spc="-15" dirty="0">
                <a:solidFill>
                  <a:srgbClr val="191919"/>
                </a:solidFill>
                <a:latin typeface="Arial"/>
                <a:cs typeface="Arial"/>
              </a:rPr>
              <a:t>#BAKEPENNSTATE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0" y="0"/>
            <a:ext cx="7764145" cy="5143500"/>
            <a:chOff x="0" y="0"/>
            <a:chExt cx="7764145" cy="51435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7763607" cy="51435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39885" y="1200951"/>
              <a:ext cx="4231005" cy="3282950"/>
            </a:xfrm>
            <a:custGeom>
              <a:avLst/>
              <a:gdLst/>
              <a:ahLst/>
              <a:cxnLst/>
              <a:rect l="l" t="t" r="r" b="b"/>
              <a:pathLst>
                <a:path w="4231005" h="3282950">
                  <a:moveTo>
                    <a:pt x="3609812" y="0"/>
                  </a:moveTo>
                  <a:lnTo>
                    <a:pt x="0" y="968194"/>
                  </a:lnTo>
                  <a:lnTo>
                    <a:pt x="620768" y="3282667"/>
                  </a:lnTo>
                  <a:lnTo>
                    <a:pt x="4230580" y="2314473"/>
                  </a:lnTo>
                  <a:lnTo>
                    <a:pt x="3609812" y="0"/>
                  </a:lnTo>
                  <a:close/>
                </a:path>
              </a:pathLst>
            </a:custGeom>
            <a:solidFill>
              <a:srgbClr val="19191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66586" y="2129416"/>
              <a:ext cx="630555" cy="2334260"/>
            </a:xfrm>
            <a:custGeom>
              <a:avLst/>
              <a:gdLst/>
              <a:ahLst/>
              <a:cxnLst/>
              <a:rect l="l" t="t" r="r" b="b"/>
              <a:pathLst>
                <a:path w="630555" h="2334260">
                  <a:moveTo>
                    <a:pt x="630150" y="0"/>
                  </a:moveTo>
                  <a:lnTo>
                    <a:pt x="0" y="0"/>
                  </a:lnTo>
                  <a:lnTo>
                    <a:pt x="630150" y="2333806"/>
                  </a:lnTo>
                  <a:lnTo>
                    <a:pt x="630150" y="0"/>
                  </a:lnTo>
                  <a:close/>
                </a:path>
              </a:pathLst>
            </a:custGeom>
            <a:solidFill>
              <a:srgbClr val="0707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6586" y="1244205"/>
              <a:ext cx="3908595" cy="321902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645031" y="1244205"/>
              <a:ext cx="630555" cy="2334260"/>
            </a:xfrm>
            <a:custGeom>
              <a:avLst/>
              <a:gdLst/>
              <a:ahLst/>
              <a:cxnLst/>
              <a:rect l="l" t="t" r="r" b="b"/>
              <a:pathLst>
                <a:path w="630554" h="2334260">
                  <a:moveTo>
                    <a:pt x="0" y="0"/>
                  </a:moveTo>
                  <a:lnTo>
                    <a:pt x="0" y="2333809"/>
                  </a:lnTo>
                  <a:lnTo>
                    <a:pt x="630150" y="23338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707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8056878" y="167859"/>
            <a:ext cx="883919" cy="883919"/>
            <a:chOff x="8056878" y="167859"/>
            <a:chExt cx="883919" cy="883919"/>
          </a:xfrm>
        </p:grpSpPr>
        <p:sp>
          <p:nvSpPr>
            <p:cNvPr id="12" name="object 12"/>
            <p:cNvSpPr/>
            <p:nvPr/>
          </p:nvSpPr>
          <p:spPr>
            <a:xfrm>
              <a:off x="8056878" y="167859"/>
              <a:ext cx="883919" cy="883919"/>
            </a:xfrm>
            <a:custGeom>
              <a:avLst/>
              <a:gdLst/>
              <a:ahLst/>
              <a:cxnLst/>
              <a:rect l="l" t="t" r="r" b="b"/>
              <a:pathLst>
                <a:path w="883920" h="883919">
                  <a:moveTo>
                    <a:pt x="441959" y="0"/>
                  </a:moveTo>
                  <a:lnTo>
                    <a:pt x="393803" y="2593"/>
                  </a:lnTo>
                  <a:lnTo>
                    <a:pt x="347149" y="10193"/>
                  </a:lnTo>
                  <a:lnTo>
                    <a:pt x="302266" y="22531"/>
                  </a:lnTo>
                  <a:lnTo>
                    <a:pt x="259425" y="39336"/>
                  </a:lnTo>
                  <a:lnTo>
                    <a:pt x="218894" y="60340"/>
                  </a:lnTo>
                  <a:lnTo>
                    <a:pt x="180944" y="85272"/>
                  </a:lnTo>
                  <a:lnTo>
                    <a:pt x="145844" y="113863"/>
                  </a:lnTo>
                  <a:lnTo>
                    <a:pt x="113863" y="145844"/>
                  </a:lnTo>
                  <a:lnTo>
                    <a:pt x="85272" y="180944"/>
                  </a:lnTo>
                  <a:lnTo>
                    <a:pt x="60340" y="218894"/>
                  </a:lnTo>
                  <a:lnTo>
                    <a:pt x="39336" y="259425"/>
                  </a:lnTo>
                  <a:lnTo>
                    <a:pt x="22531" y="302267"/>
                  </a:lnTo>
                  <a:lnTo>
                    <a:pt x="10193" y="347150"/>
                  </a:lnTo>
                  <a:lnTo>
                    <a:pt x="2593" y="393804"/>
                  </a:lnTo>
                  <a:lnTo>
                    <a:pt x="0" y="441961"/>
                  </a:lnTo>
                  <a:lnTo>
                    <a:pt x="2593" y="490117"/>
                  </a:lnTo>
                  <a:lnTo>
                    <a:pt x="10193" y="536772"/>
                  </a:lnTo>
                  <a:lnTo>
                    <a:pt x="22531" y="581654"/>
                  </a:lnTo>
                  <a:lnTo>
                    <a:pt x="39336" y="624496"/>
                  </a:lnTo>
                  <a:lnTo>
                    <a:pt x="60340" y="665026"/>
                  </a:lnTo>
                  <a:lnTo>
                    <a:pt x="85272" y="702977"/>
                  </a:lnTo>
                  <a:lnTo>
                    <a:pt x="113863" y="738077"/>
                  </a:lnTo>
                  <a:lnTo>
                    <a:pt x="145844" y="770057"/>
                  </a:lnTo>
                  <a:lnTo>
                    <a:pt x="180944" y="798648"/>
                  </a:lnTo>
                  <a:lnTo>
                    <a:pt x="218894" y="823580"/>
                  </a:lnTo>
                  <a:lnTo>
                    <a:pt x="259425" y="844584"/>
                  </a:lnTo>
                  <a:lnTo>
                    <a:pt x="302266" y="861389"/>
                  </a:lnTo>
                  <a:lnTo>
                    <a:pt x="347149" y="873727"/>
                  </a:lnTo>
                  <a:lnTo>
                    <a:pt x="393803" y="881327"/>
                  </a:lnTo>
                  <a:lnTo>
                    <a:pt x="441959" y="883921"/>
                  </a:lnTo>
                  <a:lnTo>
                    <a:pt x="490116" y="881327"/>
                  </a:lnTo>
                  <a:lnTo>
                    <a:pt x="536771" y="873727"/>
                  </a:lnTo>
                  <a:lnTo>
                    <a:pt x="581654" y="861389"/>
                  </a:lnTo>
                  <a:lnTo>
                    <a:pt x="624495" y="844584"/>
                  </a:lnTo>
                  <a:lnTo>
                    <a:pt x="665026" y="823580"/>
                  </a:lnTo>
                  <a:lnTo>
                    <a:pt x="702976" y="798648"/>
                  </a:lnTo>
                  <a:lnTo>
                    <a:pt x="738076" y="770057"/>
                  </a:lnTo>
                  <a:lnTo>
                    <a:pt x="770057" y="738077"/>
                  </a:lnTo>
                  <a:lnTo>
                    <a:pt x="798648" y="702977"/>
                  </a:lnTo>
                  <a:lnTo>
                    <a:pt x="823580" y="665026"/>
                  </a:lnTo>
                  <a:lnTo>
                    <a:pt x="844584" y="624496"/>
                  </a:lnTo>
                  <a:lnTo>
                    <a:pt x="861389" y="581654"/>
                  </a:lnTo>
                  <a:lnTo>
                    <a:pt x="873727" y="536772"/>
                  </a:lnTo>
                  <a:lnTo>
                    <a:pt x="881327" y="490117"/>
                  </a:lnTo>
                  <a:lnTo>
                    <a:pt x="883921" y="441961"/>
                  </a:lnTo>
                  <a:lnTo>
                    <a:pt x="881327" y="393804"/>
                  </a:lnTo>
                  <a:lnTo>
                    <a:pt x="873727" y="347150"/>
                  </a:lnTo>
                  <a:lnTo>
                    <a:pt x="861389" y="302267"/>
                  </a:lnTo>
                  <a:lnTo>
                    <a:pt x="844584" y="259425"/>
                  </a:lnTo>
                  <a:lnTo>
                    <a:pt x="823580" y="218894"/>
                  </a:lnTo>
                  <a:lnTo>
                    <a:pt x="798648" y="180944"/>
                  </a:lnTo>
                  <a:lnTo>
                    <a:pt x="770057" y="145844"/>
                  </a:lnTo>
                  <a:lnTo>
                    <a:pt x="738076" y="113863"/>
                  </a:lnTo>
                  <a:lnTo>
                    <a:pt x="702976" y="85272"/>
                  </a:lnTo>
                  <a:lnTo>
                    <a:pt x="665026" y="60340"/>
                  </a:lnTo>
                  <a:lnTo>
                    <a:pt x="624495" y="39336"/>
                  </a:lnTo>
                  <a:lnTo>
                    <a:pt x="581654" y="22531"/>
                  </a:lnTo>
                  <a:lnTo>
                    <a:pt x="536771" y="10193"/>
                  </a:lnTo>
                  <a:lnTo>
                    <a:pt x="490116" y="2593"/>
                  </a:lnTo>
                  <a:lnTo>
                    <a:pt x="44195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150024" y="420596"/>
              <a:ext cx="656841" cy="39857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815724"/>
            <a:ext cx="9144000" cy="4328160"/>
          </a:xfrm>
          <a:custGeom>
            <a:avLst/>
            <a:gdLst/>
            <a:ahLst/>
            <a:cxnLst/>
            <a:rect l="l" t="t" r="r" b="b"/>
            <a:pathLst>
              <a:path w="9144000" h="4328160">
                <a:moveTo>
                  <a:pt x="0" y="4327775"/>
                </a:moveTo>
                <a:lnTo>
                  <a:pt x="9144000" y="4327775"/>
                </a:lnTo>
                <a:lnTo>
                  <a:pt x="9144000" y="0"/>
                </a:lnTo>
                <a:lnTo>
                  <a:pt x="0" y="0"/>
                </a:lnTo>
                <a:lnTo>
                  <a:pt x="0" y="4327775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710631" y="1637807"/>
            <a:ext cx="519430" cy="450215"/>
          </a:xfrm>
          <a:custGeom>
            <a:avLst/>
            <a:gdLst/>
            <a:ahLst/>
            <a:cxnLst/>
            <a:rect l="l" t="t" r="r" b="b"/>
            <a:pathLst>
              <a:path w="519430" h="450214">
                <a:moveTo>
                  <a:pt x="406876" y="0"/>
                </a:moveTo>
                <a:lnTo>
                  <a:pt x="112425" y="0"/>
                </a:lnTo>
                <a:lnTo>
                  <a:pt x="0" y="224849"/>
                </a:lnTo>
                <a:lnTo>
                  <a:pt x="112425" y="449699"/>
                </a:lnTo>
                <a:lnTo>
                  <a:pt x="406876" y="449699"/>
                </a:lnTo>
                <a:lnTo>
                  <a:pt x="519300" y="224849"/>
                </a:lnTo>
                <a:lnTo>
                  <a:pt x="406876" y="0"/>
                </a:lnTo>
                <a:close/>
              </a:path>
            </a:pathLst>
          </a:custGeom>
          <a:solidFill>
            <a:srgbClr val="1919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332332" y="1637807"/>
            <a:ext cx="519430" cy="450215"/>
          </a:xfrm>
          <a:custGeom>
            <a:avLst/>
            <a:gdLst/>
            <a:ahLst/>
            <a:cxnLst/>
            <a:rect l="l" t="t" r="r" b="b"/>
            <a:pathLst>
              <a:path w="519429" h="450214">
                <a:moveTo>
                  <a:pt x="406874" y="0"/>
                </a:moveTo>
                <a:lnTo>
                  <a:pt x="112425" y="0"/>
                </a:lnTo>
                <a:lnTo>
                  <a:pt x="0" y="224849"/>
                </a:lnTo>
                <a:lnTo>
                  <a:pt x="112425" y="449699"/>
                </a:lnTo>
                <a:lnTo>
                  <a:pt x="406874" y="449699"/>
                </a:lnTo>
                <a:lnTo>
                  <a:pt x="519300" y="224849"/>
                </a:lnTo>
                <a:lnTo>
                  <a:pt x="406874" y="0"/>
                </a:lnTo>
                <a:close/>
              </a:path>
            </a:pathLst>
          </a:custGeom>
          <a:solidFill>
            <a:srgbClr val="1919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000106" y="1637807"/>
            <a:ext cx="519430" cy="450215"/>
          </a:xfrm>
          <a:custGeom>
            <a:avLst/>
            <a:gdLst/>
            <a:ahLst/>
            <a:cxnLst/>
            <a:rect l="l" t="t" r="r" b="b"/>
            <a:pathLst>
              <a:path w="519429" h="450214">
                <a:moveTo>
                  <a:pt x="406876" y="0"/>
                </a:moveTo>
                <a:lnTo>
                  <a:pt x="112425" y="0"/>
                </a:lnTo>
                <a:lnTo>
                  <a:pt x="0" y="224849"/>
                </a:lnTo>
                <a:lnTo>
                  <a:pt x="112425" y="449699"/>
                </a:lnTo>
                <a:lnTo>
                  <a:pt x="406876" y="449699"/>
                </a:lnTo>
                <a:lnTo>
                  <a:pt x="519300" y="224849"/>
                </a:lnTo>
                <a:lnTo>
                  <a:pt x="406876" y="0"/>
                </a:lnTo>
                <a:close/>
              </a:path>
            </a:pathLst>
          </a:custGeom>
          <a:solidFill>
            <a:srgbClr val="19191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-4762" y="0"/>
            <a:ext cx="9153525" cy="5143500"/>
            <a:chOff x="-4762" y="0"/>
            <a:chExt cx="9153525" cy="5143500"/>
          </a:xfrm>
        </p:grpSpPr>
        <p:sp>
          <p:nvSpPr>
            <p:cNvPr id="7" name="object 7"/>
            <p:cNvSpPr/>
            <p:nvPr/>
          </p:nvSpPr>
          <p:spPr>
            <a:xfrm>
              <a:off x="0" y="799895"/>
              <a:ext cx="9144000" cy="544195"/>
            </a:xfrm>
            <a:custGeom>
              <a:avLst/>
              <a:gdLst/>
              <a:ahLst/>
              <a:cxnLst/>
              <a:rect l="l" t="t" r="r" b="b"/>
              <a:pathLst>
                <a:path w="9144000" h="544194">
                  <a:moveTo>
                    <a:pt x="9144000" y="0"/>
                  </a:moveTo>
                  <a:lnTo>
                    <a:pt x="0" y="0"/>
                  </a:lnTo>
                  <a:lnTo>
                    <a:pt x="0" y="637"/>
                  </a:lnTo>
                  <a:lnTo>
                    <a:pt x="4584305" y="543900"/>
                  </a:lnTo>
                  <a:lnTo>
                    <a:pt x="9144000" y="3553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19191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800533"/>
              <a:ext cx="9144000" cy="543560"/>
            </a:xfrm>
            <a:custGeom>
              <a:avLst/>
              <a:gdLst/>
              <a:ahLst/>
              <a:cxnLst/>
              <a:rect l="l" t="t" r="r" b="b"/>
              <a:pathLst>
                <a:path w="9144000" h="543560">
                  <a:moveTo>
                    <a:pt x="9144000" y="2916"/>
                  </a:moveTo>
                  <a:lnTo>
                    <a:pt x="4584304" y="543262"/>
                  </a:lnTo>
                  <a:lnTo>
                    <a:pt x="0" y="0"/>
                  </a:lnTo>
                </a:path>
              </a:pathLst>
            </a:custGeom>
            <a:ln w="9525">
              <a:solidFill>
                <a:srgbClr val="19191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0" y="0"/>
              <a:ext cx="9144000" cy="815975"/>
            </a:xfrm>
            <a:custGeom>
              <a:avLst/>
              <a:gdLst/>
              <a:ahLst/>
              <a:cxnLst/>
              <a:rect l="l" t="t" r="r" b="b"/>
              <a:pathLst>
                <a:path w="9144000" h="815975">
                  <a:moveTo>
                    <a:pt x="9144000" y="0"/>
                  </a:moveTo>
                  <a:lnTo>
                    <a:pt x="0" y="0"/>
                  </a:lnTo>
                  <a:lnTo>
                    <a:pt x="0" y="815724"/>
                  </a:lnTo>
                  <a:lnTo>
                    <a:pt x="9144000" y="815724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19191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9374" y="1244405"/>
              <a:ext cx="7159954" cy="3899094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455154" y="3206920"/>
              <a:ext cx="2419985" cy="1551940"/>
            </a:xfrm>
            <a:custGeom>
              <a:avLst/>
              <a:gdLst/>
              <a:ahLst/>
              <a:cxnLst/>
              <a:rect l="l" t="t" r="r" b="b"/>
              <a:pathLst>
                <a:path w="2419985" h="1551939">
                  <a:moveTo>
                    <a:pt x="2419137" y="0"/>
                  </a:moveTo>
                  <a:lnTo>
                    <a:pt x="0" y="591"/>
                  </a:lnTo>
                  <a:lnTo>
                    <a:pt x="379" y="1551651"/>
                  </a:lnTo>
                  <a:lnTo>
                    <a:pt x="2419518" y="1551058"/>
                  </a:lnTo>
                  <a:lnTo>
                    <a:pt x="2419137" y="0"/>
                  </a:lnTo>
                  <a:close/>
                </a:path>
              </a:pathLst>
            </a:custGeom>
            <a:solidFill>
              <a:srgbClr val="19191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69804" y="3213772"/>
              <a:ext cx="1931308" cy="1526213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593016" y="3213771"/>
              <a:ext cx="8255" cy="1516380"/>
            </a:xfrm>
            <a:custGeom>
              <a:avLst/>
              <a:gdLst/>
              <a:ahLst/>
              <a:cxnLst/>
              <a:rect l="l" t="t" r="r" b="b"/>
              <a:pathLst>
                <a:path w="8254" h="1516379">
                  <a:moveTo>
                    <a:pt x="0" y="0"/>
                  </a:moveTo>
                  <a:lnTo>
                    <a:pt x="0" y="1515942"/>
                  </a:lnTo>
                  <a:lnTo>
                    <a:pt x="8096" y="15159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707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4136205" y="456329"/>
            <a:ext cx="87185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80" dirty="0">
                <a:solidFill>
                  <a:srgbClr val="F3F3F3"/>
                </a:solidFill>
              </a:rPr>
              <a:t>BE</a:t>
            </a:r>
            <a:r>
              <a:rPr spc="35" dirty="0">
                <a:solidFill>
                  <a:srgbClr val="F3F3F3"/>
                </a:solidFill>
              </a:rPr>
              <a:t>N</a:t>
            </a:r>
            <a:r>
              <a:rPr spc="-110" dirty="0">
                <a:solidFill>
                  <a:srgbClr val="F3F3F3"/>
                </a:solidFill>
              </a:rPr>
              <a:t>E</a:t>
            </a:r>
            <a:r>
              <a:rPr spc="-60" dirty="0">
                <a:solidFill>
                  <a:srgbClr val="F3F3F3"/>
                </a:solidFill>
              </a:rPr>
              <a:t>F</a:t>
            </a:r>
            <a:r>
              <a:rPr spc="5" dirty="0">
                <a:solidFill>
                  <a:srgbClr val="F3F3F3"/>
                </a:solidFill>
              </a:rPr>
              <a:t>I</a:t>
            </a:r>
            <a:r>
              <a:rPr spc="25" dirty="0">
                <a:solidFill>
                  <a:srgbClr val="F3F3F3"/>
                </a:solidFill>
              </a:rPr>
              <a:t>T</a:t>
            </a:r>
            <a:r>
              <a:rPr spc="-25" dirty="0">
                <a:solidFill>
                  <a:srgbClr val="F3F3F3"/>
                </a:solidFill>
              </a:rPr>
              <a:t>S</a:t>
            </a:r>
          </a:p>
        </p:txBody>
      </p:sp>
      <p:grpSp>
        <p:nvGrpSpPr>
          <p:cNvPr id="15" name="object 15"/>
          <p:cNvGrpSpPr/>
          <p:nvPr/>
        </p:nvGrpSpPr>
        <p:grpSpPr>
          <a:xfrm>
            <a:off x="-9525" y="1851098"/>
            <a:ext cx="9163050" cy="3302000"/>
            <a:chOff x="-9525" y="1851098"/>
            <a:chExt cx="9163050" cy="3302000"/>
          </a:xfrm>
        </p:grpSpPr>
        <p:sp>
          <p:nvSpPr>
            <p:cNvPr id="16" name="object 16"/>
            <p:cNvSpPr/>
            <p:nvPr/>
          </p:nvSpPr>
          <p:spPr>
            <a:xfrm>
              <a:off x="5903737" y="1851098"/>
              <a:ext cx="0" cy="689610"/>
            </a:xfrm>
            <a:custGeom>
              <a:avLst/>
              <a:gdLst/>
              <a:ahLst/>
              <a:cxnLst/>
              <a:rect l="l" t="t" r="r" b="b"/>
              <a:pathLst>
                <a:path h="689610">
                  <a:moveTo>
                    <a:pt x="0" y="0"/>
                  </a:moveTo>
                  <a:lnTo>
                    <a:pt x="1" y="689100"/>
                  </a:lnTo>
                </a:path>
              </a:pathLst>
            </a:custGeom>
            <a:ln w="19050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282036" y="1851098"/>
              <a:ext cx="0" cy="689610"/>
            </a:xfrm>
            <a:custGeom>
              <a:avLst/>
              <a:gdLst/>
              <a:ahLst/>
              <a:cxnLst/>
              <a:rect l="l" t="t" r="r" b="b"/>
              <a:pathLst>
                <a:path h="689610">
                  <a:moveTo>
                    <a:pt x="0" y="0"/>
                  </a:moveTo>
                  <a:lnTo>
                    <a:pt x="1" y="689100"/>
                  </a:lnTo>
                </a:path>
              </a:pathLst>
            </a:custGeom>
            <a:ln w="19050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0" y="3675511"/>
              <a:ext cx="1446530" cy="1468120"/>
            </a:xfrm>
            <a:custGeom>
              <a:avLst/>
              <a:gdLst/>
              <a:ahLst/>
              <a:cxnLst/>
              <a:rect l="l" t="t" r="r" b="b"/>
              <a:pathLst>
                <a:path w="1446530" h="1468120">
                  <a:moveTo>
                    <a:pt x="0" y="0"/>
                  </a:moveTo>
                  <a:lnTo>
                    <a:pt x="1212186" y="324738"/>
                  </a:lnTo>
                  <a:lnTo>
                    <a:pt x="1446195" y="1467987"/>
                  </a:lnTo>
                </a:path>
              </a:pathLst>
            </a:custGeom>
            <a:ln w="19050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8078875" y="4349323"/>
              <a:ext cx="1065530" cy="794385"/>
            </a:xfrm>
            <a:custGeom>
              <a:avLst/>
              <a:gdLst/>
              <a:ahLst/>
              <a:cxnLst/>
              <a:rect l="l" t="t" r="r" b="b"/>
              <a:pathLst>
                <a:path w="1065529" h="794385">
                  <a:moveTo>
                    <a:pt x="0" y="794176"/>
                  </a:moveTo>
                  <a:lnTo>
                    <a:pt x="652079" y="0"/>
                  </a:lnTo>
                  <a:lnTo>
                    <a:pt x="1065124" y="94020"/>
                  </a:lnTo>
                </a:path>
              </a:pathLst>
            </a:custGeom>
            <a:ln w="19050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48296" y="4077992"/>
              <a:ext cx="883919" cy="883919"/>
            </a:xfrm>
            <a:custGeom>
              <a:avLst/>
              <a:gdLst/>
              <a:ahLst/>
              <a:cxnLst/>
              <a:rect l="l" t="t" r="r" b="b"/>
              <a:pathLst>
                <a:path w="883919" h="883920">
                  <a:moveTo>
                    <a:pt x="441960" y="0"/>
                  </a:moveTo>
                  <a:lnTo>
                    <a:pt x="393804" y="2593"/>
                  </a:lnTo>
                  <a:lnTo>
                    <a:pt x="347149" y="10193"/>
                  </a:lnTo>
                  <a:lnTo>
                    <a:pt x="302266" y="22531"/>
                  </a:lnTo>
                  <a:lnTo>
                    <a:pt x="259425" y="39336"/>
                  </a:lnTo>
                  <a:lnTo>
                    <a:pt x="218894" y="60340"/>
                  </a:lnTo>
                  <a:lnTo>
                    <a:pt x="180944" y="85272"/>
                  </a:lnTo>
                  <a:lnTo>
                    <a:pt x="145844" y="113863"/>
                  </a:lnTo>
                  <a:lnTo>
                    <a:pt x="113863" y="145844"/>
                  </a:lnTo>
                  <a:lnTo>
                    <a:pt x="85272" y="180944"/>
                  </a:lnTo>
                  <a:lnTo>
                    <a:pt x="60340" y="218894"/>
                  </a:lnTo>
                  <a:lnTo>
                    <a:pt x="39336" y="259425"/>
                  </a:lnTo>
                  <a:lnTo>
                    <a:pt x="22531" y="302266"/>
                  </a:lnTo>
                  <a:lnTo>
                    <a:pt x="10193" y="347149"/>
                  </a:lnTo>
                  <a:lnTo>
                    <a:pt x="2593" y="393804"/>
                  </a:lnTo>
                  <a:lnTo>
                    <a:pt x="0" y="441960"/>
                  </a:lnTo>
                  <a:lnTo>
                    <a:pt x="2593" y="490116"/>
                  </a:lnTo>
                  <a:lnTo>
                    <a:pt x="10193" y="536771"/>
                  </a:lnTo>
                  <a:lnTo>
                    <a:pt x="22531" y="581654"/>
                  </a:lnTo>
                  <a:lnTo>
                    <a:pt x="39336" y="624495"/>
                  </a:lnTo>
                  <a:lnTo>
                    <a:pt x="60340" y="665026"/>
                  </a:lnTo>
                  <a:lnTo>
                    <a:pt x="85272" y="702976"/>
                  </a:lnTo>
                  <a:lnTo>
                    <a:pt x="113863" y="738076"/>
                  </a:lnTo>
                  <a:lnTo>
                    <a:pt x="145844" y="770057"/>
                  </a:lnTo>
                  <a:lnTo>
                    <a:pt x="180944" y="798648"/>
                  </a:lnTo>
                  <a:lnTo>
                    <a:pt x="218894" y="823580"/>
                  </a:lnTo>
                  <a:lnTo>
                    <a:pt x="259425" y="844584"/>
                  </a:lnTo>
                  <a:lnTo>
                    <a:pt x="302266" y="861389"/>
                  </a:lnTo>
                  <a:lnTo>
                    <a:pt x="347149" y="873727"/>
                  </a:lnTo>
                  <a:lnTo>
                    <a:pt x="393804" y="881327"/>
                  </a:lnTo>
                  <a:lnTo>
                    <a:pt x="441960" y="883921"/>
                  </a:lnTo>
                  <a:lnTo>
                    <a:pt x="490116" y="881327"/>
                  </a:lnTo>
                  <a:lnTo>
                    <a:pt x="536771" y="873727"/>
                  </a:lnTo>
                  <a:lnTo>
                    <a:pt x="581654" y="861389"/>
                  </a:lnTo>
                  <a:lnTo>
                    <a:pt x="624495" y="844584"/>
                  </a:lnTo>
                  <a:lnTo>
                    <a:pt x="665026" y="823580"/>
                  </a:lnTo>
                  <a:lnTo>
                    <a:pt x="702976" y="798648"/>
                  </a:lnTo>
                  <a:lnTo>
                    <a:pt x="738076" y="770057"/>
                  </a:lnTo>
                  <a:lnTo>
                    <a:pt x="770057" y="738076"/>
                  </a:lnTo>
                  <a:lnTo>
                    <a:pt x="798648" y="702976"/>
                  </a:lnTo>
                  <a:lnTo>
                    <a:pt x="823580" y="665026"/>
                  </a:lnTo>
                  <a:lnTo>
                    <a:pt x="844583" y="624495"/>
                  </a:lnTo>
                  <a:lnTo>
                    <a:pt x="861389" y="581654"/>
                  </a:lnTo>
                  <a:lnTo>
                    <a:pt x="873727" y="536771"/>
                  </a:lnTo>
                  <a:lnTo>
                    <a:pt x="881327" y="490116"/>
                  </a:lnTo>
                  <a:lnTo>
                    <a:pt x="883920" y="441960"/>
                  </a:lnTo>
                  <a:lnTo>
                    <a:pt x="881327" y="393804"/>
                  </a:lnTo>
                  <a:lnTo>
                    <a:pt x="873727" y="347149"/>
                  </a:lnTo>
                  <a:lnTo>
                    <a:pt x="861389" y="302266"/>
                  </a:lnTo>
                  <a:lnTo>
                    <a:pt x="844583" y="259425"/>
                  </a:lnTo>
                  <a:lnTo>
                    <a:pt x="823580" y="218894"/>
                  </a:lnTo>
                  <a:lnTo>
                    <a:pt x="798648" y="180944"/>
                  </a:lnTo>
                  <a:lnTo>
                    <a:pt x="770057" y="145844"/>
                  </a:lnTo>
                  <a:lnTo>
                    <a:pt x="738076" y="113863"/>
                  </a:lnTo>
                  <a:lnTo>
                    <a:pt x="702976" y="85272"/>
                  </a:lnTo>
                  <a:lnTo>
                    <a:pt x="665026" y="60340"/>
                  </a:lnTo>
                  <a:lnTo>
                    <a:pt x="624495" y="39336"/>
                  </a:lnTo>
                  <a:lnTo>
                    <a:pt x="581654" y="22531"/>
                  </a:lnTo>
                  <a:lnTo>
                    <a:pt x="536771" y="10193"/>
                  </a:lnTo>
                  <a:lnTo>
                    <a:pt x="490116" y="2593"/>
                  </a:lnTo>
                  <a:lnTo>
                    <a:pt x="4419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1441" y="4330728"/>
              <a:ext cx="656841" cy="398575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>
            <a:off x="1350130" y="2149176"/>
            <a:ext cx="1417320" cy="598805"/>
          </a:xfrm>
          <a:prstGeom prst="rect">
            <a:avLst/>
          </a:prstGeom>
        </p:spPr>
        <p:txBody>
          <a:bodyPr vert="horz" wrap="square" lIns="0" tIns="83185" rIns="0" bIns="0" rtlCol="0">
            <a:spAutoFit/>
          </a:bodyPr>
          <a:lstStyle/>
          <a:p>
            <a:pPr marL="285750">
              <a:lnSpc>
                <a:spcPct val="100000"/>
              </a:lnSpc>
              <a:spcBef>
                <a:spcPts val="655"/>
              </a:spcBef>
            </a:pPr>
            <a:r>
              <a:rPr sz="1100" b="1" spc="-20" dirty="0">
                <a:solidFill>
                  <a:srgbClr val="191919"/>
                </a:solidFill>
                <a:latin typeface="Arial"/>
                <a:cs typeface="Arial"/>
              </a:rPr>
              <a:t>PROMOTE</a:t>
            </a:r>
            <a:endParaRPr sz="1100">
              <a:latin typeface="Arial"/>
              <a:cs typeface="Arial"/>
            </a:endParaRPr>
          </a:p>
          <a:p>
            <a:pPr marL="236220" marR="5080" indent="-224154">
              <a:lnSpc>
                <a:spcPct val="101899"/>
              </a:lnSpc>
              <a:spcBef>
                <a:spcPts val="434"/>
              </a:spcBef>
            </a:pPr>
            <a:r>
              <a:rPr sz="900" spc="-60" dirty="0">
                <a:solidFill>
                  <a:srgbClr val="191919"/>
                </a:solidFill>
                <a:latin typeface="Arial"/>
                <a:cs typeface="Arial"/>
              </a:rPr>
              <a:t>Pro</a:t>
            </a:r>
            <a:r>
              <a:rPr sz="900" spc="-30" dirty="0">
                <a:solidFill>
                  <a:srgbClr val="191919"/>
                </a:solidFill>
                <a:latin typeface="Arial"/>
                <a:cs typeface="Arial"/>
              </a:rPr>
              <a:t>mo</a:t>
            </a:r>
            <a:r>
              <a:rPr sz="900" spc="20" dirty="0">
                <a:solidFill>
                  <a:srgbClr val="191919"/>
                </a:solidFill>
                <a:latin typeface="Arial"/>
                <a:cs typeface="Arial"/>
              </a:rPr>
              <a:t>t</a:t>
            </a:r>
            <a:r>
              <a:rPr sz="900" spc="-75" dirty="0">
                <a:solidFill>
                  <a:srgbClr val="191919"/>
                </a:solidFill>
                <a:latin typeface="Arial"/>
                <a:cs typeface="Arial"/>
              </a:rPr>
              <a:t>e</a:t>
            </a:r>
            <a:r>
              <a:rPr sz="900" spc="-85" dirty="0">
                <a:solidFill>
                  <a:srgbClr val="191919"/>
                </a:solidFill>
                <a:latin typeface="Arial"/>
                <a:cs typeface="Arial"/>
              </a:rPr>
              <a:t> </a:t>
            </a:r>
            <a:r>
              <a:rPr sz="900" spc="-20" dirty="0">
                <a:solidFill>
                  <a:srgbClr val="191919"/>
                </a:solidFill>
                <a:latin typeface="Arial"/>
                <a:cs typeface="Arial"/>
              </a:rPr>
              <a:t>b</a:t>
            </a:r>
            <a:r>
              <a:rPr sz="900" spc="-30" dirty="0">
                <a:solidFill>
                  <a:srgbClr val="191919"/>
                </a:solidFill>
                <a:latin typeface="Arial"/>
                <a:cs typeface="Arial"/>
              </a:rPr>
              <a:t>o</a:t>
            </a:r>
            <a:r>
              <a:rPr sz="900" spc="20" dirty="0">
                <a:solidFill>
                  <a:srgbClr val="191919"/>
                </a:solidFill>
                <a:latin typeface="Arial"/>
                <a:cs typeface="Arial"/>
              </a:rPr>
              <a:t>t</a:t>
            </a:r>
            <a:r>
              <a:rPr sz="900" spc="-35" dirty="0">
                <a:solidFill>
                  <a:srgbClr val="191919"/>
                </a:solidFill>
                <a:latin typeface="Arial"/>
                <a:cs typeface="Arial"/>
              </a:rPr>
              <a:t>h</a:t>
            </a:r>
            <a:r>
              <a:rPr sz="900" spc="-70" dirty="0">
                <a:solidFill>
                  <a:srgbClr val="191919"/>
                </a:solidFill>
                <a:latin typeface="Arial"/>
                <a:cs typeface="Arial"/>
              </a:rPr>
              <a:t> </a:t>
            </a:r>
            <a:r>
              <a:rPr sz="900" spc="10" dirty="0">
                <a:solidFill>
                  <a:srgbClr val="191919"/>
                </a:solidFill>
                <a:latin typeface="Arial"/>
                <a:cs typeface="Arial"/>
              </a:rPr>
              <a:t>l</a:t>
            </a:r>
            <a:r>
              <a:rPr sz="900" spc="-5" dirty="0">
                <a:solidFill>
                  <a:srgbClr val="191919"/>
                </a:solidFill>
                <a:latin typeface="Arial"/>
                <a:cs typeface="Arial"/>
              </a:rPr>
              <a:t>i</a:t>
            </a:r>
            <a:r>
              <a:rPr sz="900" spc="-20" dirty="0">
                <a:solidFill>
                  <a:srgbClr val="191919"/>
                </a:solidFill>
                <a:latin typeface="Arial"/>
                <a:cs typeface="Arial"/>
              </a:rPr>
              <a:t>b</a:t>
            </a:r>
            <a:r>
              <a:rPr sz="900" spc="-40" dirty="0">
                <a:solidFill>
                  <a:srgbClr val="191919"/>
                </a:solidFill>
                <a:latin typeface="Arial"/>
                <a:cs typeface="Arial"/>
              </a:rPr>
              <a:t>rar</a:t>
            </a:r>
            <a:r>
              <a:rPr sz="900" spc="-20" dirty="0">
                <a:solidFill>
                  <a:srgbClr val="191919"/>
                </a:solidFill>
                <a:latin typeface="Arial"/>
                <a:cs typeface="Arial"/>
              </a:rPr>
              <a:t>i</a:t>
            </a:r>
            <a:r>
              <a:rPr sz="900" spc="-85" dirty="0">
                <a:solidFill>
                  <a:srgbClr val="191919"/>
                </a:solidFill>
                <a:latin typeface="Arial"/>
                <a:cs typeface="Arial"/>
              </a:rPr>
              <a:t>e</a:t>
            </a:r>
            <a:r>
              <a:rPr sz="900" spc="-90" dirty="0">
                <a:solidFill>
                  <a:srgbClr val="191919"/>
                </a:solidFill>
                <a:latin typeface="Arial"/>
                <a:cs typeface="Arial"/>
              </a:rPr>
              <a:t>s</a:t>
            </a:r>
            <a:r>
              <a:rPr sz="900" spc="-15" dirty="0">
                <a:solidFill>
                  <a:srgbClr val="191919"/>
                </a:solidFill>
                <a:latin typeface="Arial"/>
                <a:cs typeface="Arial"/>
              </a:rPr>
              <a:t>’</a:t>
            </a:r>
            <a:r>
              <a:rPr sz="900" spc="-75" dirty="0">
                <a:solidFill>
                  <a:srgbClr val="191919"/>
                </a:solidFill>
                <a:latin typeface="Arial"/>
                <a:cs typeface="Arial"/>
              </a:rPr>
              <a:t> </a:t>
            </a:r>
            <a:r>
              <a:rPr sz="900" spc="-55" dirty="0">
                <a:solidFill>
                  <a:srgbClr val="191919"/>
                </a:solidFill>
                <a:latin typeface="Arial"/>
                <a:cs typeface="Arial"/>
              </a:rPr>
              <a:t>sp</a:t>
            </a:r>
            <a:r>
              <a:rPr sz="900" spc="-85" dirty="0">
                <a:solidFill>
                  <a:srgbClr val="191919"/>
                </a:solidFill>
                <a:latin typeface="Arial"/>
                <a:cs typeface="Arial"/>
              </a:rPr>
              <a:t>e</a:t>
            </a:r>
            <a:r>
              <a:rPr sz="900" spc="-55" dirty="0">
                <a:solidFill>
                  <a:srgbClr val="191919"/>
                </a:solidFill>
                <a:latin typeface="Arial"/>
                <a:cs typeface="Arial"/>
              </a:rPr>
              <a:t>c</a:t>
            </a:r>
            <a:r>
              <a:rPr sz="900" spc="-10" dirty="0">
                <a:solidFill>
                  <a:srgbClr val="191919"/>
                </a:solidFill>
                <a:latin typeface="Arial"/>
                <a:cs typeface="Arial"/>
              </a:rPr>
              <a:t>i</a:t>
            </a:r>
            <a:r>
              <a:rPr sz="900" spc="-70" dirty="0">
                <a:solidFill>
                  <a:srgbClr val="191919"/>
                </a:solidFill>
                <a:latin typeface="Arial"/>
                <a:cs typeface="Arial"/>
              </a:rPr>
              <a:t>a</a:t>
            </a:r>
            <a:r>
              <a:rPr sz="900" spc="5" dirty="0">
                <a:solidFill>
                  <a:srgbClr val="191919"/>
                </a:solidFill>
                <a:latin typeface="Arial"/>
                <a:cs typeface="Arial"/>
              </a:rPr>
              <a:t>l  </a:t>
            </a:r>
            <a:r>
              <a:rPr sz="900" spc="-45" dirty="0">
                <a:solidFill>
                  <a:srgbClr val="191919"/>
                </a:solidFill>
                <a:latin typeface="Arial"/>
                <a:cs typeface="Arial"/>
              </a:rPr>
              <a:t>co</a:t>
            </a:r>
            <a:r>
              <a:rPr sz="900" spc="10" dirty="0">
                <a:solidFill>
                  <a:srgbClr val="191919"/>
                </a:solidFill>
                <a:latin typeface="Arial"/>
                <a:cs typeface="Arial"/>
              </a:rPr>
              <a:t>ll</a:t>
            </a:r>
            <a:r>
              <a:rPr sz="900" spc="-80" dirty="0">
                <a:solidFill>
                  <a:srgbClr val="191919"/>
                </a:solidFill>
                <a:latin typeface="Arial"/>
                <a:cs typeface="Arial"/>
              </a:rPr>
              <a:t>e</a:t>
            </a:r>
            <a:r>
              <a:rPr sz="900" spc="-25" dirty="0">
                <a:solidFill>
                  <a:srgbClr val="191919"/>
                </a:solidFill>
                <a:latin typeface="Arial"/>
                <a:cs typeface="Arial"/>
              </a:rPr>
              <a:t>c</a:t>
            </a:r>
            <a:r>
              <a:rPr sz="900" spc="-10" dirty="0">
                <a:solidFill>
                  <a:srgbClr val="191919"/>
                </a:solidFill>
                <a:latin typeface="Arial"/>
                <a:cs typeface="Arial"/>
              </a:rPr>
              <a:t>t</a:t>
            </a:r>
            <a:r>
              <a:rPr sz="900" spc="-5" dirty="0">
                <a:solidFill>
                  <a:srgbClr val="191919"/>
                </a:solidFill>
                <a:latin typeface="Arial"/>
                <a:cs typeface="Arial"/>
              </a:rPr>
              <a:t>i</a:t>
            </a:r>
            <a:r>
              <a:rPr sz="900" spc="-30" dirty="0">
                <a:solidFill>
                  <a:srgbClr val="191919"/>
                </a:solidFill>
                <a:latin typeface="Arial"/>
                <a:cs typeface="Arial"/>
              </a:rPr>
              <a:t>on</a:t>
            </a:r>
            <a:r>
              <a:rPr sz="900" spc="-90" dirty="0">
                <a:solidFill>
                  <a:srgbClr val="191919"/>
                </a:solidFill>
                <a:latin typeface="Arial"/>
                <a:cs typeface="Arial"/>
              </a:rPr>
              <a:t>s</a:t>
            </a:r>
            <a:r>
              <a:rPr sz="900" spc="-75" dirty="0">
                <a:solidFill>
                  <a:srgbClr val="191919"/>
                </a:solidFill>
                <a:latin typeface="Arial"/>
                <a:cs typeface="Arial"/>
              </a:rPr>
              <a:t> </a:t>
            </a:r>
            <a:r>
              <a:rPr sz="900" spc="-60" dirty="0">
                <a:solidFill>
                  <a:srgbClr val="191919"/>
                </a:solidFill>
                <a:latin typeface="Arial"/>
                <a:cs typeface="Arial"/>
              </a:rPr>
              <a:t>m</a:t>
            </a:r>
            <a:r>
              <a:rPr sz="900" spc="-35" dirty="0">
                <a:solidFill>
                  <a:srgbClr val="191919"/>
                </a:solidFill>
                <a:latin typeface="Arial"/>
                <a:cs typeface="Arial"/>
              </a:rPr>
              <a:t>a</a:t>
            </a:r>
            <a:r>
              <a:rPr sz="900" spc="20" dirty="0">
                <a:solidFill>
                  <a:srgbClr val="191919"/>
                </a:solidFill>
                <a:latin typeface="Arial"/>
                <a:cs typeface="Arial"/>
              </a:rPr>
              <a:t>t</a:t>
            </a:r>
            <a:r>
              <a:rPr sz="900" spc="-80" dirty="0">
                <a:solidFill>
                  <a:srgbClr val="191919"/>
                </a:solidFill>
                <a:latin typeface="Arial"/>
                <a:cs typeface="Arial"/>
              </a:rPr>
              <a:t>e</a:t>
            </a:r>
            <a:r>
              <a:rPr sz="900" spc="-20" dirty="0">
                <a:solidFill>
                  <a:srgbClr val="191919"/>
                </a:solidFill>
                <a:latin typeface="Arial"/>
                <a:cs typeface="Arial"/>
              </a:rPr>
              <a:t>r</a:t>
            </a:r>
            <a:r>
              <a:rPr sz="900" spc="-10" dirty="0">
                <a:solidFill>
                  <a:srgbClr val="191919"/>
                </a:solidFill>
                <a:latin typeface="Arial"/>
                <a:cs typeface="Arial"/>
              </a:rPr>
              <a:t>i</a:t>
            </a:r>
            <a:r>
              <a:rPr sz="900" spc="-65" dirty="0">
                <a:solidFill>
                  <a:srgbClr val="191919"/>
                </a:solidFill>
                <a:latin typeface="Arial"/>
                <a:cs typeface="Arial"/>
              </a:rPr>
              <a:t>a</a:t>
            </a:r>
            <a:r>
              <a:rPr sz="900" spc="10" dirty="0">
                <a:solidFill>
                  <a:srgbClr val="191919"/>
                </a:solidFill>
                <a:latin typeface="Arial"/>
                <a:cs typeface="Arial"/>
              </a:rPr>
              <a:t>l</a:t>
            </a:r>
            <a:r>
              <a:rPr sz="900" spc="-90" dirty="0">
                <a:solidFill>
                  <a:srgbClr val="191919"/>
                </a:solidFill>
                <a:latin typeface="Arial"/>
                <a:cs typeface="Arial"/>
              </a:rPr>
              <a:t>s</a:t>
            </a:r>
            <a:endParaRPr sz="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863686" y="1727299"/>
            <a:ext cx="23812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55" dirty="0">
                <a:solidFill>
                  <a:srgbClr val="F3F3F3"/>
                </a:solidFill>
                <a:latin typeface="Arial"/>
                <a:cs typeface="Arial"/>
              </a:rPr>
              <a:t>01</a:t>
            </a:r>
            <a:endParaRPr sz="14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715511" y="2149176"/>
            <a:ext cx="1778000" cy="734060"/>
          </a:xfrm>
          <a:prstGeom prst="rect">
            <a:avLst/>
          </a:prstGeom>
        </p:spPr>
        <p:txBody>
          <a:bodyPr vert="horz" wrap="square" lIns="0" tIns="8318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55"/>
              </a:spcBef>
            </a:pPr>
            <a:r>
              <a:rPr sz="1100" b="1" spc="-5" dirty="0">
                <a:solidFill>
                  <a:srgbClr val="191919"/>
                </a:solidFill>
                <a:latin typeface="Arial"/>
                <a:cs typeface="Arial"/>
              </a:rPr>
              <a:t>HIGHLIGHT</a:t>
            </a:r>
            <a:endParaRPr sz="1100">
              <a:latin typeface="Arial"/>
              <a:cs typeface="Arial"/>
            </a:endParaRPr>
          </a:p>
          <a:p>
            <a:pPr marL="12700" marR="5080" algn="ctr">
              <a:lnSpc>
                <a:spcPct val="100299"/>
              </a:lnSpc>
              <a:spcBef>
                <a:spcPts val="450"/>
              </a:spcBef>
            </a:pPr>
            <a:r>
              <a:rPr sz="900" spc="-65" dirty="0">
                <a:solidFill>
                  <a:srgbClr val="191919"/>
                </a:solidFill>
                <a:latin typeface="Arial"/>
                <a:cs typeface="Arial"/>
              </a:rPr>
              <a:t>H</a:t>
            </a:r>
            <a:r>
              <a:rPr sz="900" spc="-25" dirty="0">
                <a:solidFill>
                  <a:srgbClr val="191919"/>
                </a:solidFill>
                <a:latin typeface="Arial"/>
                <a:cs typeface="Arial"/>
              </a:rPr>
              <a:t>i</a:t>
            </a:r>
            <a:r>
              <a:rPr sz="900" spc="-65" dirty="0">
                <a:solidFill>
                  <a:srgbClr val="191919"/>
                </a:solidFill>
                <a:latin typeface="Arial"/>
                <a:cs typeface="Arial"/>
              </a:rPr>
              <a:t>g</a:t>
            </a:r>
            <a:r>
              <a:rPr sz="900" spc="-30" dirty="0">
                <a:solidFill>
                  <a:srgbClr val="191919"/>
                </a:solidFill>
                <a:latin typeface="Arial"/>
                <a:cs typeface="Arial"/>
              </a:rPr>
              <a:t>h</a:t>
            </a:r>
            <a:r>
              <a:rPr sz="900" spc="10" dirty="0">
                <a:solidFill>
                  <a:srgbClr val="191919"/>
                </a:solidFill>
                <a:latin typeface="Arial"/>
                <a:cs typeface="Arial"/>
              </a:rPr>
              <a:t>l</a:t>
            </a:r>
            <a:r>
              <a:rPr sz="900" spc="-10" dirty="0">
                <a:solidFill>
                  <a:srgbClr val="191919"/>
                </a:solidFill>
                <a:latin typeface="Arial"/>
                <a:cs typeface="Arial"/>
              </a:rPr>
              <a:t>i</a:t>
            </a:r>
            <a:r>
              <a:rPr sz="900" spc="-65" dirty="0">
                <a:solidFill>
                  <a:srgbClr val="191919"/>
                </a:solidFill>
                <a:latin typeface="Arial"/>
                <a:cs typeface="Arial"/>
              </a:rPr>
              <a:t>g</a:t>
            </a:r>
            <a:r>
              <a:rPr sz="900" spc="-30" dirty="0">
                <a:solidFill>
                  <a:srgbClr val="191919"/>
                </a:solidFill>
                <a:latin typeface="Arial"/>
                <a:cs typeface="Arial"/>
              </a:rPr>
              <a:t>h</a:t>
            </a:r>
            <a:r>
              <a:rPr sz="900" spc="20" dirty="0">
                <a:solidFill>
                  <a:srgbClr val="191919"/>
                </a:solidFill>
                <a:latin typeface="Arial"/>
                <a:cs typeface="Arial"/>
              </a:rPr>
              <a:t>t</a:t>
            </a:r>
            <a:r>
              <a:rPr sz="900" spc="-75" dirty="0">
                <a:solidFill>
                  <a:srgbClr val="191919"/>
                </a:solidFill>
                <a:latin typeface="Arial"/>
                <a:cs typeface="Arial"/>
              </a:rPr>
              <a:t> </a:t>
            </a:r>
            <a:r>
              <a:rPr sz="900" spc="20" dirty="0">
                <a:solidFill>
                  <a:srgbClr val="191919"/>
                </a:solidFill>
                <a:latin typeface="Arial"/>
                <a:cs typeface="Arial"/>
              </a:rPr>
              <a:t>t</a:t>
            </a:r>
            <a:r>
              <a:rPr sz="900" spc="-30" dirty="0">
                <a:solidFill>
                  <a:srgbClr val="191919"/>
                </a:solidFill>
                <a:latin typeface="Arial"/>
                <a:cs typeface="Arial"/>
              </a:rPr>
              <a:t>h</a:t>
            </a:r>
            <a:r>
              <a:rPr sz="900" spc="-75" dirty="0">
                <a:solidFill>
                  <a:srgbClr val="191919"/>
                </a:solidFill>
                <a:latin typeface="Arial"/>
                <a:cs typeface="Arial"/>
              </a:rPr>
              <a:t>e</a:t>
            </a:r>
            <a:r>
              <a:rPr sz="900" spc="-85" dirty="0">
                <a:solidFill>
                  <a:srgbClr val="191919"/>
                </a:solidFill>
                <a:latin typeface="Arial"/>
                <a:cs typeface="Arial"/>
              </a:rPr>
              <a:t> </a:t>
            </a:r>
            <a:r>
              <a:rPr sz="900" spc="-10" dirty="0">
                <a:solidFill>
                  <a:srgbClr val="191919"/>
                </a:solidFill>
                <a:latin typeface="Arial"/>
                <a:cs typeface="Arial"/>
              </a:rPr>
              <a:t>i</a:t>
            </a:r>
            <a:r>
              <a:rPr sz="900" spc="-30" dirty="0">
                <a:solidFill>
                  <a:srgbClr val="191919"/>
                </a:solidFill>
                <a:latin typeface="Arial"/>
                <a:cs typeface="Arial"/>
              </a:rPr>
              <a:t>n</a:t>
            </a:r>
            <a:r>
              <a:rPr sz="900" spc="20" dirty="0">
                <a:solidFill>
                  <a:srgbClr val="191919"/>
                </a:solidFill>
                <a:latin typeface="Arial"/>
                <a:cs typeface="Arial"/>
              </a:rPr>
              <a:t>t</a:t>
            </a:r>
            <a:r>
              <a:rPr sz="900" spc="-85" dirty="0">
                <a:solidFill>
                  <a:srgbClr val="191919"/>
                </a:solidFill>
                <a:latin typeface="Arial"/>
                <a:cs typeface="Arial"/>
              </a:rPr>
              <a:t>e</a:t>
            </a:r>
            <a:r>
              <a:rPr sz="900" spc="-30" dirty="0">
                <a:solidFill>
                  <a:srgbClr val="191919"/>
                </a:solidFill>
                <a:latin typeface="Arial"/>
                <a:cs typeface="Arial"/>
              </a:rPr>
              <a:t>rn</a:t>
            </a:r>
            <a:r>
              <a:rPr sz="900" spc="-70" dirty="0">
                <a:solidFill>
                  <a:srgbClr val="191919"/>
                </a:solidFill>
                <a:latin typeface="Arial"/>
                <a:cs typeface="Arial"/>
              </a:rPr>
              <a:t>a</a:t>
            </a:r>
            <a:r>
              <a:rPr sz="900" spc="20" dirty="0">
                <a:solidFill>
                  <a:srgbClr val="191919"/>
                </a:solidFill>
                <a:latin typeface="Arial"/>
                <a:cs typeface="Arial"/>
              </a:rPr>
              <a:t>t</a:t>
            </a:r>
            <a:r>
              <a:rPr sz="900" spc="-10" dirty="0">
                <a:solidFill>
                  <a:srgbClr val="191919"/>
                </a:solidFill>
                <a:latin typeface="Arial"/>
                <a:cs typeface="Arial"/>
              </a:rPr>
              <a:t>i</a:t>
            </a:r>
            <a:r>
              <a:rPr sz="900" spc="-30" dirty="0">
                <a:solidFill>
                  <a:srgbClr val="191919"/>
                </a:solidFill>
                <a:latin typeface="Arial"/>
                <a:cs typeface="Arial"/>
              </a:rPr>
              <a:t>on</a:t>
            </a:r>
            <a:r>
              <a:rPr sz="900" spc="-70" dirty="0">
                <a:solidFill>
                  <a:srgbClr val="191919"/>
                </a:solidFill>
                <a:latin typeface="Arial"/>
                <a:cs typeface="Arial"/>
              </a:rPr>
              <a:t>a</a:t>
            </a:r>
            <a:r>
              <a:rPr sz="900" spc="5" dirty="0">
                <a:solidFill>
                  <a:srgbClr val="191919"/>
                </a:solidFill>
                <a:latin typeface="Arial"/>
                <a:cs typeface="Arial"/>
              </a:rPr>
              <a:t>l</a:t>
            </a:r>
            <a:r>
              <a:rPr sz="900" spc="-75" dirty="0">
                <a:solidFill>
                  <a:srgbClr val="191919"/>
                </a:solidFill>
                <a:latin typeface="Arial"/>
                <a:cs typeface="Arial"/>
              </a:rPr>
              <a:t> </a:t>
            </a:r>
            <a:r>
              <a:rPr sz="900" spc="-15" dirty="0">
                <a:solidFill>
                  <a:srgbClr val="191919"/>
                </a:solidFill>
                <a:latin typeface="Arial"/>
                <a:cs typeface="Arial"/>
              </a:rPr>
              <a:t>p</a:t>
            </a:r>
            <a:r>
              <a:rPr sz="900" spc="-70" dirty="0">
                <a:solidFill>
                  <a:srgbClr val="191919"/>
                </a:solidFill>
                <a:latin typeface="Arial"/>
                <a:cs typeface="Arial"/>
              </a:rPr>
              <a:t>a</a:t>
            </a:r>
            <a:r>
              <a:rPr sz="900" spc="-30" dirty="0">
                <a:solidFill>
                  <a:srgbClr val="191919"/>
                </a:solidFill>
                <a:latin typeface="Arial"/>
                <a:cs typeface="Arial"/>
              </a:rPr>
              <a:t>r</a:t>
            </a:r>
            <a:r>
              <a:rPr sz="900" spc="20" dirty="0">
                <a:solidFill>
                  <a:srgbClr val="191919"/>
                </a:solidFill>
                <a:latin typeface="Arial"/>
                <a:cs typeface="Arial"/>
              </a:rPr>
              <a:t>t</a:t>
            </a:r>
            <a:r>
              <a:rPr sz="900" spc="-30" dirty="0">
                <a:solidFill>
                  <a:srgbClr val="191919"/>
                </a:solidFill>
                <a:latin typeface="Arial"/>
                <a:cs typeface="Arial"/>
              </a:rPr>
              <a:t>n</a:t>
            </a:r>
            <a:r>
              <a:rPr sz="900" spc="-85" dirty="0">
                <a:solidFill>
                  <a:srgbClr val="191919"/>
                </a:solidFill>
                <a:latin typeface="Arial"/>
                <a:cs typeface="Arial"/>
              </a:rPr>
              <a:t>e</a:t>
            </a:r>
            <a:r>
              <a:rPr sz="900" spc="-30" dirty="0">
                <a:solidFill>
                  <a:srgbClr val="191919"/>
                </a:solidFill>
                <a:latin typeface="Arial"/>
                <a:cs typeface="Arial"/>
              </a:rPr>
              <a:t>r</a:t>
            </a:r>
            <a:r>
              <a:rPr sz="900" spc="-90" dirty="0">
                <a:solidFill>
                  <a:srgbClr val="191919"/>
                </a:solidFill>
                <a:latin typeface="Arial"/>
                <a:cs typeface="Arial"/>
              </a:rPr>
              <a:t>s</a:t>
            </a:r>
            <a:r>
              <a:rPr sz="900" spc="-30" dirty="0">
                <a:solidFill>
                  <a:srgbClr val="191919"/>
                </a:solidFill>
                <a:latin typeface="Arial"/>
                <a:cs typeface="Arial"/>
              </a:rPr>
              <a:t>h</a:t>
            </a:r>
            <a:r>
              <a:rPr sz="900" spc="-10" dirty="0">
                <a:solidFill>
                  <a:srgbClr val="191919"/>
                </a:solidFill>
                <a:latin typeface="Arial"/>
                <a:cs typeface="Arial"/>
              </a:rPr>
              <a:t>ip  </a:t>
            </a:r>
            <a:r>
              <a:rPr sz="900" spc="-45" dirty="0">
                <a:solidFill>
                  <a:srgbClr val="191919"/>
                </a:solidFill>
                <a:latin typeface="Arial"/>
                <a:cs typeface="Arial"/>
              </a:rPr>
              <a:t>b</a:t>
            </a:r>
            <a:r>
              <a:rPr sz="900" spc="-55" dirty="0">
                <a:solidFill>
                  <a:srgbClr val="191919"/>
                </a:solidFill>
                <a:latin typeface="Arial"/>
                <a:cs typeface="Arial"/>
              </a:rPr>
              <a:t>e</a:t>
            </a:r>
            <a:r>
              <a:rPr sz="900" spc="-10" dirty="0">
                <a:solidFill>
                  <a:srgbClr val="191919"/>
                </a:solidFill>
                <a:latin typeface="Arial"/>
                <a:cs typeface="Arial"/>
              </a:rPr>
              <a:t>t</a:t>
            </a:r>
            <a:r>
              <a:rPr sz="900" spc="-25" dirty="0">
                <a:solidFill>
                  <a:srgbClr val="191919"/>
                </a:solidFill>
                <a:latin typeface="Arial"/>
                <a:cs typeface="Arial"/>
              </a:rPr>
              <a:t>w</a:t>
            </a:r>
            <a:r>
              <a:rPr sz="900" spc="-85" dirty="0">
                <a:solidFill>
                  <a:srgbClr val="191919"/>
                </a:solidFill>
                <a:latin typeface="Arial"/>
                <a:cs typeface="Arial"/>
              </a:rPr>
              <a:t>ee</a:t>
            </a:r>
            <a:r>
              <a:rPr sz="900" spc="-30" dirty="0">
                <a:solidFill>
                  <a:srgbClr val="191919"/>
                </a:solidFill>
                <a:latin typeface="Arial"/>
                <a:cs typeface="Arial"/>
              </a:rPr>
              <a:t>n</a:t>
            </a:r>
            <a:r>
              <a:rPr sz="900" spc="-75" dirty="0">
                <a:solidFill>
                  <a:srgbClr val="191919"/>
                </a:solidFill>
                <a:latin typeface="Arial"/>
                <a:cs typeface="Arial"/>
              </a:rPr>
              <a:t> </a:t>
            </a:r>
            <a:r>
              <a:rPr sz="900" spc="-5" dirty="0">
                <a:solidFill>
                  <a:srgbClr val="191919"/>
                </a:solidFill>
                <a:latin typeface="Arial"/>
                <a:cs typeface="Arial"/>
              </a:rPr>
              <a:t>th</a:t>
            </a:r>
            <a:r>
              <a:rPr sz="900" spc="-75" dirty="0">
                <a:solidFill>
                  <a:srgbClr val="191919"/>
                </a:solidFill>
                <a:latin typeface="Arial"/>
                <a:cs typeface="Arial"/>
              </a:rPr>
              <a:t>e</a:t>
            </a:r>
            <a:r>
              <a:rPr sz="900" spc="-85" dirty="0">
                <a:solidFill>
                  <a:srgbClr val="191919"/>
                </a:solidFill>
                <a:latin typeface="Arial"/>
                <a:cs typeface="Arial"/>
              </a:rPr>
              <a:t> </a:t>
            </a:r>
            <a:r>
              <a:rPr sz="900" spc="-10" dirty="0">
                <a:solidFill>
                  <a:srgbClr val="191919"/>
                </a:solidFill>
                <a:latin typeface="Arial"/>
                <a:cs typeface="Arial"/>
              </a:rPr>
              <a:t>t</a:t>
            </a:r>
            <a:r>
              <a:rPr sz="900" spc="-25" dirty="0">
                <a:solidFill>
                  <a:srgbClr val="191919"/>
                </a:solidFill>
                <a:latin typeface="Arial"/>
                <a:cs typeface="Arial"/>
              </a:rPr>
              <a:t>wo</a:t>
            </a:r>
            <a:r>
              <a:rPr sz="900" spc="-80" dirty="0">
                <a:solidFill>
                  <a:srgbClr val="191919"/>
                </a:solidFill>
                <a:latin typeface="Arial"/>
                <a:cs typeface="Arial"/>
              </a:rPr>
              <a:t> </a:t>
            </a:r>
            <a:r>
              <a:rPr sz="900" spc="10" dirty="0">
                <a:solidFill>
                  <a:srgbClr val="191919"/>
                </a:solidFill>
                <a:latin typeface="Arial"/>
                <a:cs typeface="Arial"/>
              </a:rPr>
              <a:t>l</a:t>
            </a:r>
            <a:r>
              <a:rPr sz="900" spc="-10" dirty="0">
                <a:solidFill>
                  <a:srgbClr val="191919"/>
                </a:solidFill>
                <a:latin typeface="Arial"/>
                <a:cs typeface="Arial"/>
              </a:rPr>
              <a:t>i</a:t>
            </a:r>
            <a:r>
              <a:rPr sz="900" spc="-30" dirty="0">
                <a:solidFill>
                  <a:srgbClr val="191919"/>
                </a:solidFill>
                <a:latin typeface="Arial"/>
                <a:cs typeface="Arial"/>
              </a:rPr>
              <a:t>b</a:t>
            </a:r>
            <a:r>
              <a:rPr sz="900" spc="-25" dirty="0">
                <a:solidFill>
                  <a:srgbClr val="191919"/>
                </a:solidFill>
                <a:latin typeface="Arial"/>
                <a:cs typeface="Arial"/>
              </a:rPr>
              <a:t>r</a:t>
            </a:r>
            <a:r>
              <a:rPr sz="900" spc="-70" dirty="0">
                <a:solidFill>
                  <a:srgbClr val="191919"/>
                </a:solidFill>
                <a:latin typeface="Arial"/>
                <a:cs typeface="Arial"/>
              </a:rPr>
              <a:t>a</a:t>
            </a:r>
            <a:r>
              <a:rPr sz="900" spc="-30" dirty="0">
                <a:solidFill>
                  <a:srgbClr val="191919"/>
                </a:solidFill>
                <a:latin typeface="Arial"/>
                <a:cs typeface="Arial"/>
              </a:rPr>
              <a:t>r</a:t>
            </a:r>
            <a:r>
              <a:rPr sz="900" spc="-10" dirty="0">
                <a:solidFill>
                  <a:srgbClr val="191919"/>
                </a:solidFill>
                <a:latin typeface="Arial"/>
                <a:cs typeface="Arial"/>
              </a:rPr>
              <a:t>i</a:t>
            </a:r>
            <a:r>
              <a:rPr sz="900" spc="-85" dirty="0">
                <a:solidFill>
                  <a:srgbClr val="191919"/>
                </a:solidFill>
                <a:latin typeface="Arial"/>
                <a:cs typeface="Arial"/>
              </a:rPr>
              <a:t>e</a:t>
            </a:r>
            <a:r>
              <a:rPr sz="900" spc="-90" dirty="0">
                <a:solidFill>
                  <a:srgbClr val="191919"/>
                </a:solidFill>
                <a:latin typeface="Arial"/>
                <a:cs typeface="Arial"/>
              </a:rPr>
              <a:t>s</a:t>
            </a:r>
            <a:r>
              <a:rPr sz="900" spc="-75" dirty="0">
                <a:solidFill>
                  <a:srgbClr val="191919"/>
                </a:solidFill>
                <a:latin typeface="Arial"/>
                <a:cs typeface="Arial"/>
              </a:rPr>
              <a:t> </a:t>
            </a:r>
            <a:r>
              <a:rPr sz="900" spc="-70" dirty="0">
                <a:solidFill>
                  <a:srgbClr val="191919"/>
                </a:solidFill>
                <a:latin typeface="Arial"/>
                <a:cs typeface="Arial"/>
              </a:rPr>
              <a:t>a</a:t>
            </a:r>
            <a:r>
              <a:rPr sz="900" spc="-30" dirty="0">
                <a:solidFill>
                  <a:srgbClr val="191919"/>
                </a:solidFill>
                <a:latin typeface="Arial"/>
                <a:cs typeface="Arial"/>
              </a:rPr>
              <a:t>n</a:t>
            </a:r>
            <a:r>
              <a:rPr sz="900" spc="-15" dirty="0">
                <a:solidFill>
                  <a:srgbClr val="191919"/>
                </a:solidFill>
                <a:latin typeface="Arial"/>
                <a:cs typeface="Arial"/>
              </a:rPr>
              <a:t>d</a:t>
            </a:r>
            <a:r>
              <a:rPr sz="900" spc="-75" dirty="0">
                <a:solidFill>
                  <a:srgbClr val="191919"/>
                </a:solidFill>
                <a:latin typeface="Arial"/>
                <a:cs typeface="Arial"/>
              </a:rPr>
              <a:t> </a:t>
            </a:r>
            <a:r>
              <a:rPr sz="900" spc="-5" dirty="0">
                <a:solidFill>
                  <a:srgbClr val="191919"/>
                </a:solidFill>
                <a:latin typeface="Arial"/>
                <a:cs typeface="Arial"/>
              </a:rPr>
              <a:t>th</a:t>
            </a:r>
            <a:r>
              <a:rPr sz="900" spc="-85" dirty="0">
                <a:solidFill>
                  <a:srgbClr val="191919"/>
                </a:solidFill>
                <a:latin typeface="Arial"/>
                <a:cs typeface="Arial"/>
              </a:rPr>
              <a:t>e</a:t>
            </a:r>
            <a:r>
              <a:rPr sz="900" spc="-10" dirty="0">
                <a:solidFill>
                  <a:srgbClr val="191919"/>
                </a:solidFill>
                <a:latin typeface="Arial"/>
                <a:cs typeface="Arial"/>
              </a:rPr>
              <a:t>i</a:t>
            </a:r>
            <a:r>
              <a:rPr sz="900" spc="-25" dirty="0">
                <a:solidFill>
                  <a:srgbClr val="191919"/>
                </a:solidFill>
                <a:latin typeface="Arial"/>
                <a:cs typeface="Arial"/>
              </a:rPr>
              <a:t>r  </a:t>
            </a:r>
            <a:r>
              <a:rPr sz="900" spc="-20" dirty="0">
                <a:solidFill>
                  <a:srgbClr val="191919"/>
                </a:solidFill>
                <a:latin typeface="Arial"/>
                <a:cs typeface="Arial"/>
              </a:rPr>
              <a:t>institutions</a:t>
            </a:r>
            <a:endParaRPr sz="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485467" y="1727299"/>
            <a:ext cx="23876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55" dirty="0">
                <a:solidFill>
                  <a:srgbClr val="F3F3F3"/>
                </a:solidFill>
                <a:latin typeface="Arial"/>
                <a:cs typeface="Arial"/>
              </a:rPr>
              <a:t>02</a:t>
            </a:r>
            <a:endParaRPr sz="14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413346" y="2149176"/>
            <a:ext cx="1741170" cy="734060"/>
          </a:xfrm>
          <a:prstGeom prst="rect">
            <a:avLst/>
          </a:prstGeom>
        </p:spPr>
        <p:txBody>
          <a:bodyPr vert="horz" wrap="square" lIns="0" tIns="83185" rIns="0" bIns="0" rtlCol="0">
            <a:spAutoFit/>
          </a:bodyPr>
          <a:lstStyle/>
          <a:p>
            <a:pPr marR="635" algn="ctr">
              <a:lnSpc>
                <a:spcPct val="100000"/>
              </a:lnSpc>
              <a:spcBef>
                <a:spcPts val="655"/>
              </a:spcBef>
            </a:pPr>
            <a:r>
              <a:rPr sz="1100" b="1" spc="-40" dirty="0">
                <a:solidFill>
                  <a:srgbClr val="191919"/>
                </a:solidFill>
                <a:latin typeface="Arial"/>
                <a:cs typeface="Arial"/>
              </a:rPr>
              <a:t>ENGAGE</a:t>
            </a:r>
            <a:endParaRPr sz="1100">
              <a:latin typeface="Arial"/>
              <a:cs typeface="Arial"/>
            </a:endParaRPr>
          </a:p>
          <a:p>
            <a:pPr marL="12700" marR="5080" algn="ctr">
              <a:lnSpc>
                <a:spcPct val="100299"/>
              </a:lnSpc>
              <a:spcBef>
                <a:spcPts val="450"/>
              </a:spcBef>
            </a:pPr>
            <a:r>
              <a:rPr sz="900" spc="-85" dirty="0">
                <a:solidFill>
                  <a:srgbClr val="191919"/>
                </a:solidFill>
                <a:latin typeface="Arial"/>
                <a:cs typeface="Arial"/>
              </a:rPr>
              <a:t>En</a:t>
            </a:r>
            <a:r>
              <a:rPr sz="900" spc="-65" dirty="0">
                <a:solidFill>
                  <a:srgbClr val="191919"/>
                </a:solidFill>
                <a:latin typeface="Arial"/>
                <a:cs typeface="Arial"/>
              </a:rPr>
              <a:t>g</a:t>
            </a:r>
            <a:r>
              <a:rPr sz="900" spc="-70" dirty="0">
                <a:solidFill>
                  <a:srgbClr val="191919"/>
                </a:solidFill>
                <a:latin typeface="Arial"/>
                <a:cs typeface="Arial"/>
              </a:rPr>
              <a:t>a</a:t>
            </a:r>
            <a:r>
              <a:rPr sz="900" spc="-65" dirty="0">
                <a:solidFill>
                  <a:srgbClr val="191919"/>
                </a:solidFill>
                <a:latin typeface="Arial"/>
                <a:cs typeface="Arial"/>
              </a:rPr>
              <a:t>g</a:t>
            </a:r>
            <a:r>
              <a:rPr sz="900" spc="-75" dirty="0">
                <a:solidFill>
                  <a:srgbClr val="191919"/>
                </a:solidFill>
                <a:latin typeface="Arial"/>
                <a:cs typeface="Arial"/>
              </a:rPr>
              <a:t>e</a:t>
            </a:r>
            <a:r>
              <a:rPr sz="900" spc="-85" dirty="0">
                <a:solidFill>
                  <a:srgbClr val="191919"/>
                </a:solidFill>
                <a:latin typeface="Arial"/>
                <a:cs typeface="Arial"/>
              </a:rPr>
              <a:t> </a:t>
            </a:r>
            <a:r>
              <a:rPr sz="900" spc="-5" dirty="0">
                <a:solidFill>
                  <a:srgbClr val="191919"/>
                </a:solidFill>
                <a:latin typeface="Arial"/>
                <a:cs typeface="Arial"/>
              </a:rPr>
              <a:t>th</a:t>
            </a:r>
            <a:r>
              <a:rPr sz="900" spc="-75" dirty="0">
                <a:solidFill>
                  <a:srgbClr val="191919"/>
                </a:solidFill>
                <a:latin typeface="Arial"/>
                <a:cs typeface="Arial"/>
              </a:rPr>
              <a:t>e</a:t>
            </a:r>
            <a:r>
              <a:rPr sz="900" spc="-85" dirty="0">
                <a:solidFill>
                  <a:srgbClr val="191919"/>
                </a:solidFill>
                <a:latin typeface="Arial"/>
                <a:cs typeface="Arial"/>
              </a:rPr>
              <a:t> </a:t>
            </a:r>
            <a:r>
              <a:rPr sz="900" spc="-10" dirty="0">
                <a:solidFill>
                  <a:srgbClr val="191919"/>
                </a:solidFill>
                <a:latin typeface="Arial"/>
                <a:cs typeface="Arial"/>
              </a:rPr>
              <a:t>t</a:t>
            </a:r>
            <a:r>
              <a:rPr sz="900" spc="-25" dirty="0">
                <a:solidFill>
                  <a:srgbClr val="191919"/>
                </a:solidFill>
                <a:latin typeface="Arial"/>
                <a:cs typeface="Arial"/>
              </a:rPr>
              <a:t>wo</a:t>
            </a:r>
            <a:r>
              <a:rPr sz="900" spc="-80" dirty="0">
                <a:solidFill>
                  <a:srgbClr val="191919"/>
                </a:solidFill>
                <a:latin typeface="Arial"/>
                <a:cs typeface="Arial"/>
              </a:rPr>
              <a:t> </a:t>
            </a:r>
            <a:r>
              <a:rPr sz="900" spc="-30" dirty="0">
                <a:solidFill>
                  <a:srgbClr val="191919"/>
                </a:solidFill>
                <a:latin typeface="Arial"/>
                <a:cs typeface="Arial"/>
              </a:rPr>
              <a:t>un</a:t>
            </a:r>
            <a:r>
              <a:rPr sz="900" spc="-10" dirty="0">
                <a:solidFill>
                  <a:srgbClr val="191919"/>
                </a:solidFill>
                <a:latin typeface="Arial"/>
                <a:cs typeface="Arial"/>
              </a:rPr>
              <a:t>i</a:t>
            </a:r>
            <a:r>
              <a:rPr sz="900" spc="-80" dirty="0">
                <a:solidFill>
                  <a:srgbClr val="191919"/>
                </a:solidFill>
                <a:latin typeface="Arial"/>
                <a:cs typeface="Arial"/>
              </a:rPr>
              <a:t>v</a:t>
            </a:r>
            <a:r>
              <a:rPr sz="900" spc="-85" dirty="0">
                <a:solidFill>
                  <a:srgbClr val="191919"/>
                </a:solidFill>
                <a:latin typeface="Arial"/>
                <a:cs typeface="Arial"/>
              </a:rPr>
              <a:t>e</a:t>
            </a:r>
            <a:r>
              <a:rPr sz="900" spc="-30" dirty="0">
                <a:solidFill>
                  <a:srgbClr val="191919"/>
                </a:solidFill>
                <a:latin typeface="Arial"/>
                <a:cs typeface="Arial"/>
              </a:rPr>
              <a:t>r</a:t>
            </a:r>
            <a:r>
              <a:rPr sz="900" spc="-90" dirty="0">
                <a:solidFill>
                  <a:srgbClr val="191919"/>
                </a:solidFill>
                <a:latin typeface="Arial"/>
                <a:cs typeface="Arial"/>
              </a:rPr>
              <a:t>s</a:t>
            </a:r>
            <a:r>
              <a:rPr sz="900" spc="-10" dirty="0">
                <a:solidFill>
                  <a:srgbClr val="191919"/>
                </a:solidFill>
                <a:latin typeface="Arial"/>
                <a:cs typeface="Arial"/>
              </a:rPr>
              <a:t>i</a:t>
            </a:r>
            <a:r>
              <a:rPr sz="900" spc="-20" dirty="0">
                <a:solidFill>
                  <a:srgbClr val="191919"/>
                </a:solidFill>
                <a:latin typeface="Arial"/>
                <a:cs typeface="Arial"/>
              </a:rPr>
              <a:t>ty  </a:t>
            </a:r>
            <a:r>
              <a:rPr sz="900" spc="-45" dirty="0">
                <a:solidFill>
                  <a:srgbClr val="191919"/>
                </a:solidFill>
                <a:latin typeface="Arial"/>
                <a:cs typeface="Arial"/>
              </a:rPr>
              <a:t>co</a:t>
            </a:r>
            <a:r>
              <a:rPr sz="900" spc="-30" dirty="0">
                <a:solidFill>
                  <a:srgbClr val="191919"/>
                </a:solidFill>
                <a:latin typeface="Arial"/>
                <a:cs typeface="Arial"/>
              </a:rPr>
              <a:t>mmun</a:t>
            </a:r>
            <a:r>
              <a:rPr sz="900" spc="-5" dirty="0">
                <a:solidFill>
                  <a:srgbClr val="191919"/>
                </a:solidFill>
                <a:latin typeface="Arial"/>
                <a:cs typeface="Arial"/>
              </a:rPr>
              <a:t>i</a:t>
            </a:r>
            <a:r>
              <a:rPr sz="900" spc="20" dirty="0">
                <a:solidFill>
                  <a:srgbClr val="191919"/>
                </a:solidFill>
                <a:latin typeface="Arial"/>
                <a:cs typeface="Arial"/>
              </a:rPr>
              <a:t>t</a:t>
            </a:r>
            <a:r>
              <a:rPr sz="900" spc="-5" dirty="0">
                <a:solidFill>
                  <a:srgbClr val="191919"/>
                </a:solidFill>
                <a:latin typeface="Arial"/>
                <a:cs typeface="Arial"/>
              </a:rPr>
              <a:t>i</a:t>
            </a:r>
            <a:r>
              <a:rPr sz="900" spc="-80" dirty="0">
                <a:solidFill>
                  <a:srgbClr val="191919"/>
                </a:solidFill>
                <a:latin typeface="Arial"/>
                <a:cs typeface="Arial"/>
              </a:rPr>
              <a:t>e</a:t>
            </a:r>
            <a:r>
              <a:rPr sz="900" spc="-90" dirty="0">
                <a:solidFill>
                  <a:srgbClr val="191919"/>
                </a:solidFill>
                <a:latin typeface="Arial"/>
                <a:cs typeface="Arial"/>
              </a:rPr>
              <a:t>s</a:t>
            </a:r>
            <a:r>
              <a:rPr sz="900" spc="-75" dirty="0">
                <a:solidFill>
                  <a:srgbClr val="191919"/>
                </a:solidFill>
                <a:latin typeface="Arial"/>
                <a:cs typeface="Arial"/>
              </a:rPr>
              <a:t> </a:t>
            </a:r>
            <a:r>
              <a:rPr sz="900" spc="-55" dirty="0">
                <a:solidFill>
                  <a:srgbClr val="191919"/>
                </a:solidFill>
                <a:latin typeface="Arial"/>
                <a:cs typeface="Arial"/>
              </a:rPr>
              <a:t>w</a:t>
            </a:r>
            <a:r>
              <a:rPr sz="900" spc="-5" dirty="0">
                <a:solidFill>
                  <a:srgbClr val="191919"/>
                </a:solidFill>
                <a:latin typeface="Arial"/>
                <a:cs typeface="Arial"/>
              </a:rPr>
              <a:t>i</a:t>
            </a:r>
            <a:r>
              <a:rPr sz="900" spc="20" dirty="0">
                <a:solidFill>
                  <a:srgbClr val="191919"/>
                </a:solidFill>
                <a:latin typeface="Arial"/>
                <a:cs typeface="Arial"/>
              </a:rPr>
              <a:t>t</a:t>
            </a:r>
            <a:r>
              <a:rPr sz="900" spc="-35" dirty="0">
                <a:solidFill>
                  <a:srgbClr val="191919"/>
                </a:solidFill>
                <a:latin typeface="Arial"/>
                <a:cs typeface="Arial"/>
              </a:rPr>
              <a:t>h</a:t>
            </a:r>
            <a:r>
              <a:rPr sz="900" spc="-75" dirty="0">
                <a:solidFill>
                  <a:srgbClr val="191919"/>
                </a:solidFill>
                <a:latin typeface="Arial"/>
                <a:cs typeface="Arial"/>
              </a:rPr>
              <a:t> </a:t>
            </a:r>
            <a:r>
              <a:rPr sz="900" spc="-65" dirty="0">
                <a:solidFill>
                  <a:srgbClr val="191919"/>
                </a:solidFill>
                <a:latin typeface="Arial"/>
                <a:cs typeface="Arial"/>
              </a:rPr>
              <a:t>a</a:t>
            </a:r>
            <a:r>
              <a:rPr sz="900" spc="-75" dirty="0">
                <a:solidFill>
                  <a:srgbClr val="191919"/>
                </a:solidFill>
                <a:latin typeface="Arial"/>
                <a:cs typeface="Arial"/>
              </a:rPr>
              <a:t> </a:t>
            </a:r>
            <a:r>
              <a:rPr sz="900" spc="-30" dirty="0">
                <a:solidFill>
                  <a:srgbClr val="191919"/>
                </a:solidFill>
                <a:latin typeface="Arial"/>
                <a:cs typeface="Arial"/>
              </a:rPr>
              <a:t>r</a:t>
            </a:r>
            <a:r>
              <a:rPr sz="900" spc="-80" dirty="0">
                <a:solidFill>
                  <a:srgbClr val="191919"/>
                </a:solidFill>
                <a:latin typeface="Arial"/>
                <a:cs typeface="Arial"/>
              </a:rPr>
              <a:t>e</a:t>
            </a:r>
            <a:r>
              <a:rPr sz="900" spc="10" dirty="0">
                <a:solidFill>
                  <a:srgbClr val="191919"/>
                </a:solidFill>
                <a:latin typeface="Arial"/>
                <a:cs typeface="Arial"/>
              </a:rPr>
              <a:t>l</a:t>
            </a:r>
            <a:r>
              <a:rPr sz="900" spc="-65" dirty="0">
                <a:solidFill>
                  <a:srgbClr val="191919"/>
                </a:solidFill>
                <a:latin typeface="Arial"/>
                <a:cs typeface="Arial"/>
              </a:rPr>
              <a:t>a</a:t>
            </a:r>
            <a:r>
              <a:rPr sz="900" spc="-105" dirty="0">
                <a:solidFill>
                  <a:srgbClr val="191919"/>
                </a:solidFill>
                <a:latin typeface="Arial"/>
                <a:cs typeface="Arial"/>
              </a:rPr>
              <a:t>x</a:t>
            </a:r>
            <a:r>
              <a:rPr sz="900" spc="-5" dirty="0">
                <a:solidFill>
                  <a:srgbClr val="191919"/>
                </a:solidFill>
                <a:latin typeface="Arial"/>
                <a:cs typeface="Arial"/>
              </a:rPr>
              <a:t>i</a:t>
            </a:r>
            <a:r>
              <a:rPr sz="900" spc="-30" dirty="0">
                <a:solidFill>
                  <a:srgbClr val="191919"/>
                </a:solidFill>
                <a:latin typeface="Arial"/>
                <a:cs typeface="Arial"/>
              </a:rPr>
              <a:t>n</a:t>
            </a:r>
            <a:r>
              <a:rPr sz="900" spc="-70" dirty="0">
                <a:solidFill>
                  <a:srgbClr val="191919"/>
                </a:solidFill>
                <a:latin typeface="Arial"/>
                <a:cs typeface="Arial"/>
              </a:rPr>
              <a:t>g </a:t>
            </a:r>
            <a:r>
              <a:rPr sz="900" spc="-15" dirty="0">
                <a:solidFill>
                  <a:srgbClr val="191919"/>
                </a:solidFill>
                <a:latin typeface="Arial"/>
                <a:cs typeface="Arial"/>
              </a:rPr>
              <a:t>d</a:t>
            </a:r>
            <a:r>
              <a:rPr sz="900" spc="-5" dirty="0">
                <a:solidFill>
                  <a:srgbClr val="191919"/>
                </a:solidFill>
                <a:latin typeface="Arial"/>
                <a:cs typeface="Arial"/>
              </a:rPr>
              <a:t>i</a:t>
            </a:r>
            <a:r>
              <a:rPr sz="900" spc="-80" dirty="0">
                <a:solidFill>
                  <a:srgbClr val="191919"/>
                </a:solidFill>
                <a:latin typeface="Arial"/>
                <a:cs typeface="Arial"/>
              </a:rPr>
              <a:t>ve</a:t>
            </a:r>
            <a:r>
              <a:rPr sz="900" spc="-30" dirty="0">
                <a:solidFill>
                  <a:srgbClr val="191919"/>
                </a:solidFill>
                <a:latin typeface="Arial"/>
                <a:cs typeface="Arial"/>
              </a:rPr>
              <a:t>r</a:t>
            </a:r>
            <a:r>
              <a:rPr sz="900" spc="-90" dirty="0">
                <a:solidFill>
                  <a:srgbClr val="191919"/>
                </a:solidFill>
                <a:latin typeface="Arial"/>
                <a:cs typeface="Arial"/>
              </a:rPr>
              <a:t>s</a:t>
            </a:r>
            <a:r>
              <a:rPr sz="900" spc="-5" dirty="0">
                <a:solidFill>
                  <a:srgbClr val="191919"/>
                </a:solidFill>
                <a:latin typeface="Arial"/>
                <a:cs typeface="Arial"/>
              </a:rPr>
              <a:t>i</a:t>
            </a:r>
            <a:r>
              <a:rPr sz="900" spc="-30" dirty="0">
                <a:solidFill>
                  <a:srgbClr val="191919"/>
                </a:solidFill>
                <a:latin typeface="Arial"/>
                <a:cs typeface="Arial"/>
              </a:rPr>
              <a:t>o</a:t>
            </a:r>
            <a:r>
              <a:rPr sz="900" spc="-20" dirty="0">
                <a:solidFill>
                  <a:srgbClr val="191919"/>
                </a:solidFill>
                <a:latin typeface="Arial"/>
                <a:cs typeface="Arial"/>
              </a:rPr>
              <a:t>n  </a:t>
            </a:r>
            <a:r>
              <a:rPr sz="900" spc="-60" dirty="0">
                <a:solidFill>
                  <a:srgbClr val="191919"/>
                </a:solidFill>
                <a:latin typeface="Arial"/>
                <a:cs typeface="Arial"/>
              </a:rPr>
              <a:t>ac</a:t>
            </a:r>
            <a:r>
              <a:rPr sz="900" spc="20" dirty="0">
                <a:solidFill>
                  <a:srgbClr val="191919"/>
                </a:solidFill>
                <a:latin typeface="Arial"/>
                <a:cs typeface="Arial"/>
              </a:rPr>
              <a:t>t</a:t>
            </a:r>
            <a:r>
              <a:rPr sz="900" spc="-25" dirty="0">
                <a:solidFill>
                  <a:srgbClr val="191919"/>
                </a:solidFill>
                <a:latin typeface="Arial"/>
                <a:cs typeface="Arial"/>
              </a:rPr>
              <a:t>i</a:t>
            </a:r>
            <a:r>
              <a:rPr sz="900" spc="-55" dirty="0">
                <a:solidFill>
                  <a:srgbClr val="191919"/>
                </a:solidFill>
                <a:latin typeface="Arial"/>
                <a:cs typeface="Arial"/>
              </a:rPr>
              <a:t>v</a:t>
            </a:r>
            <a:r>
              <a:rPr sz="900" spc="10" dirty="0">
                <a:solidFill>
                  <a:srgbClr val="191919"/>
                </a:solidFill>
                <a:latin typeface="Arial"/>
                <a:cs typeface="Arial"/>
              </a:rPr>
              <a:t>it</a:t>
            </a:r>
            <a:r>
              <a:rPr sz="900" spc="-70" dirty="0">
                <a:solidFill>
                  <a:srgbClr val="191919"/>
                </a:solidFill>
                <a:latin typeface="Arial"/>
                <a:cs typeface="Arial"/>
              </a:rPr>
              <a:t>y </a:t>
            </a:r>
            <a:r>
              <a:rPr sz="900" spc="-15" dirty="0">
                <a:solidFill>
                  <a:srgbClr val="191919"/>
                </a:solidFill>
                <a:latin typeface="Arial"/>
                <a:cs typeface="Arial"/>
              </a:rPr>
              <a:t>d</a:t>
            </a:r>
            <a:r>
              <a:rPr sz="900" spc="-30" dirty="0">
                <a:solidFill>
                  <a:srgbClr val="191919"/>
                </a:solidFill>
                <a:latin typeface="Arial"/>
                <a:cs typeface="Arial"/>
              </a:rPr>
              <a:t>ur</a:t>
            </a:r>
            <a:r>
              <a:rPr sz="900" spc="-15" dirty="0">
                <a:solidFill>
                  <a:srgbClr val="191919"/>
                </a:solidFill>
                <a:latin typeface="Arial"/>
                <a:cs typeface="Arial"/>
              </a:rPr>
              <a:t>in</a:t>
            </a:r>
            <a:r>
              <a:rPr sz="900" spc="-70" dirty="0">
                <a:solidFill>
                  <a:srgbClr val="191919"/>
                </a:solidFill>
                <a:latin typeface="Arial"/>
                <a:cs typeface="Arial"/>
              </a:rPr>
              <a:t>g </a:t>
            </a:r>
            <a:r>
              <a:rPr sz="900" spc="-65" dirty="0">
                <a:solidFill>
                  <a:srgbClr val="191919"/>
                </a:solidFill>
                <a:latin typeface="Arial"/>
                <a:cs typeface="Arial"/>
              </a:rPr>
              <a:t>a</a:t>
            </a:r>
            <a:r>
              <a:rPr sz="900" spc="-80" dirty="0">
                <a:solidFill>
                  <a:srgbClr val="191919"/>
                </a:solidFill>
                <a:latin typeface="Arial"/>
                <a:cs typeface="Arial"/>
              </a:rPr>
              <a:t> </a:t>
            </a:r>
            <a:r>
              <a:rPr sz="900" spc="-15" dirty="0">
                <a:solidFill>
                  <a:srgbClr val="191919"/>
                </a:solidFill>
                <a:latin typeface="Arial"/>
                <a:cs typeface="Arial"/>
              </a:rPr>
              <a:t>di</a:t>
            </a:r>
            <a:r>
              <a:rPr sz="900" spc="-20" dirty="0">
                <a:solidFill>
                  <a:srgbClr val="191919"/>
                </a:solidFill>
                <a:latin typeface="Arial"/>
                <a:cs typeface="Arial"/>
              </a:rPr>
              <a:t>f</a:t>
            </a:r>
            <a:r>
              <a:rPr sz="900" spc="-30" dirty="0">
                <a:solidFill>
                  <a:srgbClr val="191919"/>
                </a:solidFill>
                <a:latin typeface="Arial"/>
                <a:cs typeface="Arial"/>
              </a:rPr>
              <a:t>f</a:t>
            </a:r>
            <a:r>
              <a:rPr sz="900" spc="-15" dirty="0">
                <a:solidFill>
                  <a:srgbClr val="191919"/>
                </a:solidFill>
                <a:latin typeface="Arial"/>
                <a:cs typeface="Arial"/>
              </a:rPr>
              <a:t>i</a:t>
            </a:r>
            <a:r>
              <a:rPr sz="900" spc="-40" dirty="0">
                <a:solidFill>
                  <a:srgbClr val="191919"/>
                </a:solidFill>
                <a:latin typeface="Arial"/>
                <a:cs typeface="Arial"/>
              </a:rPr>
              <a:t>c</a:t>
            </a:r>
            <a:r>
              <a:rPr sz="900" spc="-30" dirty="0">
                <a:solidFill>
                  <a:srgbClr val="191919"/>
                </a:solidFill>
                <a:latin typeface="Arial"/>
                <a:cs typeface="Arial"/>
              </a:rPr>
              <a:t>u</a:t>
            </a:r>
            <a:r>
              <a:rPr sz="900" spc="10" dirty="0">
                <a:solidFill>
                  <a:srgbClr val="191919"/>
                </a:solidFill>
                <a:latin typeface="Arial"/>
                <a:cs typeface="Arial"/>
              </a:rPr>
              <a:t>l</a:t>
            </a:r>
            <a:r>
              <a:rPr sz="900" spc="20" dirty="0">
                <a:solidFill>
                  <a:srgbClr val="191919"/>
                </a:solidFill>
                <a:latin typeface="Arial"/>
                <a:cs typeface="Arial"/>
              </a:rPr>
              <a:t>t</a:t>
            </a:r>
            <a:r>
              <a:rPr sz="900" spc="-75" dirty="0">
                <a:solidFill>
                  <a:srgbClr val="191919"/>
                </a:solidFill>
                <a:latin typeface="Arial"/>
                <a:cs typeface="Arial"/>
              </a:rPr>
              <a:t> </a:t>
            </a:r>
            <a:r>
              <a:rPr sz="900" spc="20" dirty="0">
                <a:solidFill>
                  <a:srgbClr val="191919"/>
                </a:solidFill>
                <a:latin typeface="Arial"/>
                <a:cs typeface="Arial"/>
              </a:rPr>
              <a:t>t</a:t>
            </a:r>
            <a:r>
              <a:rPr sz="900" spc="-10" dirty="0">
                <a:solidFill>
                  <a:srgbClr val="191919"/>
                </a:solidFill>
                <a:latin typeface="Arial"/>
                <a:cs typeface="Arial"/>
              </a:rPr>
              <a:t>i</a:t>
            </a:r>
            <a:r>
              <a:rPr sz="900" spc="-25" dirty="0">
                <a:solidFill>
                  <a:srgbClr val="191919"/>
                </a:solidFill>
                <a:latin typeface="Arial"/>
                <a:cs typeface="Arial"/>
              </a:rPr>
              <a:t>m</a:t>
            </a:r>
            <a:r>
              <a:rPr sz="900" spc="-75" dirty="0">
                <a:solidFill>
                  <a:srgbClr val="191919"/>
                </a:solidFill>
                <a:latin typeface="Arial"/>
                <a:cs typeface="Arial"/>
              </a:rPr>
              <a:t>e</a:t>
            </a:r>
            <a:endParaRPr sz="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160474" y="1727299"/>
            <a:ext cx="23812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55" dirty="0">
                <a:solidFill>
                  <a:srgbClr val="F3F3F3"/>
                </a:solidFill>
                <a:latin typeface="Arial"/>
                <a:cs typeface="Arial"/>
              </a:rPr>
              <a:t>03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7096125" cy="4410075"/>
          </a:xfrm>
          <a:custGeom>
            <a:avLst/>
            <a:gdLst/>
            <a:ahLst/>
            <a:cxnLst/>
            <a:rect l="l" t="t" r="r" b="b"/>
            <a:pathLst>
              <a:path w="7096125" h="4410075">
                <a:moveTo>
                  <a:pt x="7096124" y="0"/>
                </a:moveTo>
                <a:lnTo>
                  <a:pt x="6405562" y="2238375"/>
                </a:lnTo>
                <a:lnTo>
                  <a:pt x="5376862" y="2505075"/>
                </a:lnTo>
                <a:lnTo>
                  <a:pt x="3871912" y="4410075"/>
                </a:lnTo>
                <a:lnTo>
                  <a:pt x="0" y="4137831"/>
                </a:lnTo>
              </a:path>
            </a:pathLst>
          </a:custGeom>
          <a:ln w="1905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315665" y="1426006"/>
            <a:ext cx="2428240" cy="20389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99"/>
              </a:lnSpc>
              <a:spcBef>
                <a:spcPts val="95"/>
              </a:spcBef>
            </a:pPr>
            <a:r>
              <a:rPr sz="1100" dirty="0">
                <a:latin typeface="Arial"/>
                <a:cs typeface="Arial"/>
              </a:rPr>
              <a:t>Each social media post </a:t>
            </a:r>
            <a:r>
              <a:rPr sz="1100" spc="-5" dirty="0">
                <a:latin typeface="Arial"/>
                <a:cs typeface="Arial"/>
              </a:rPr>
              <a:t>for their </a:t>
            </a:r>
            <a:r>
              <a:rPr sz="1100" dirty="0">
                <a:latin typeface="Arial"/>
                <a:cs typeface="Arial"/>
              </a:rPr>
              <a:t>library </a:t>
            </a:r>
            <a:r>
              <a:rPr sz="1100" spc="-29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earned the </a:t>
            </a:r>
            <a:r>
              <a:rPr sz="1100" dirty="0">
                <a:latin typeface="Arial"/>
                <a:cs typeface="Arial"/>
              </a:rPr>
              <a:t>library one point </a:t>
            </a:r>
            <a:r>
              <a:rPr sz="1100" spc="-5" dirty="0">
                <a:latin typeface="Arial"/>
                <a:cs typeface="Arial"/>
              </a:rPr>
              <a:t>(and </a:t>
            </a:r>
            <a:r>
              <a:rPr sz="1100" dirty="0">
                <a:latin typeface="Arial"/>
                <a:cs typeface="Arial"/>
              </a:rPr>
              <a:t> increased</a:t>
            </a:r>
            <a:r>
              <a:rPr sz="1100" spc="-2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visibility)</a:t>
            </a:r>
            <a:r>
              <a:rPr sz="1100" spc="-2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with</a:t>
            </a:r>
            <a:r>
              <a:rPr sz="1100" spc="-2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the</a:t>
            </a:r>
            <a:r>
              <a:rPr sz="1100" spc="-2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library</a:t>
            </a:r>
            <a:r>
              <a:rPr sz="1100" spc="-2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with </a:t>
            </a:r>
            <a:r>
              <a:rPr sz="1100" spc="-29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the most points </a:t>
            </a:r>
            <a:r>
              <a:rPr sz="1100" dirty="0">
                <a:latin typeface="Arial"/>
                <a:cs typeface="Arial"/>
              </a:rPr>
              <a:t>declared </a:t>
            </a:r>
            <a:r>
              <a:rPr sz="1100" spc="-5" dirty="0">
                <a:latin typeface="Arial"/>
                <a:cs typeface="Arial"/>
              </a:rPr>
              <a:t>the </a:t>
            </a:r>
            <a:r>
              <a:rPr sz="1100" dirty="0">
                <a:latin typeface="Arial"/>
                <a:cs typeface="Arial"/>
              </a:rPr>
              <a:t>winner of </a:t>
            </a:r>
            <a:r>
              <a:rPr sz="1100" spc="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the contest. </a:t>
            </a:r>
            <a:r>
              <a:rPr sz="1100" dirty="0">
                <a:latin typeface="Arial"/>
                <a:cs typeface="Arial"/>
              </a:rPr>
              <a:t>Tapping </a:t>
            </a:r>
            <a:r>
              <a:rPr sz="1100" spc="-5" dirty="0">
                <a:latin typeface="Arial"/>
                <a:cs typeface="Arial"/>
              </a:rPr>
              <a:t>into </a:t>
            </a:r>
            <a:r>
              <a:rPr sz="1100" dirty="0">
                <a:latin typeface="Arial"/>
                <a:cs typeface="Arial"/>
              </a:rPr>
              <a:t>a sense of </a:t>
            </a:r>
            <a:r>
              <a:rPr sz="1100" spc="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community spirit, the </a:t>
            </a:r>
            <a:r>
              <a:rPr sz="1100" dirty="0">
                <a:latin typeface="Arial"/>
                <a:cs typeface="Arial"/>
              </a:rPr>
              <a:t>project provided </a:t>
            </a:r>
            <a:r>
              <a:rPr sz="1100" spc="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an enjoyable, </a:t>
            </a:r>
            <a:r>
              <a:rPr sz="1100" spc="-5" dirty="0">
                <a:latin typeface="Arial"/>
                <a:cs typeface="Arial"/>
              </a:rPr>
              <a:t>creative, </a:t>
            </a:r>
            <a:r>
              <a:rPr sz="1100" dirty="0">
                <a:latin typeface="Arial"/>
                <a:cs typeface="Arial"/>
              </a:rPr>
              <a:t>and culturally </a:t>
            </a:r>
            <a:r>
              <a:rPr sz="1100" spc="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engaging </a:t>
            </a:r>
            <a:r>
              <a:rPr sz="1100" spc="-5" dirty="0">
                <a:latin typeface="Arial"/>
                <a:cs typeface="Arial"/>
              </a:rPr>
              <a:t>outlet </a:t>
            </a:r>
            <a:r>
              <a:rPr sz="1100" dirty="0">
                <a:latin typeface="Arial"/>
                <a:cs typeface="Arial"/>
              </a:rPr>
              <a:t>during </a:t>
            </a:r>
            <a:r>
              <a:rPr sz="1100" spc="-5" dirty="0">
                <a:latin typeface="Arial"/>
                <a:cs typeface="Arial"/>
              </a:rPr>
              <a:t>the </a:t>
            </a:r>
            <a:r>
              <a:rPr sz="1100" dirty="0">
                <a:latin typeface="Arial"/>
                <a:cs typeface="Arial"/>
              </a:rPr>
              <a:t>pandemic </a:t>
            </a:r>
            <a:r>
              <a:rPr sz="1100" spc="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lockdowns while </a:t>
            </a:r>
            <a:r>
              <a:rPr sz="1100" spc="-5" dirty="0">
                <a:latin typeface="Arial"/>
                <a:cs typeface="Arial"/>
              </a:rPr>
              <a:t>promoting the two </a:t>
            </a:r>
            <a:r>
              <a:rPr sz="1100" dirty="0">
                <a:latin typeface="Arial"/>
                <a:cs typeface="Arial"/>
              </a:rPr>
              <a:t> libraries' </a:t>
            </a:r>
            <a:r>
              <a:rPr sz="1100" spc="-5" dirty="0">
                <a:latin typeface="Arial"/>
                <a:cs typeface="Arial"/>
              </a:rPr>
              <a:t>international</a:t>
            </a:r>
            <a:r>
              <a:rPr sz="1100" spc="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partnership,</a:t>
            </a:r>
            <a:r>
              <a:rPr sz="1100" spc="-1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their </a:t>
            </a:r>
            <a:r>
              <a:rPr sz="1100" spc="-29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respective </a:t>
            </a:r>
            <a:r>
              <a:rPr sz="1100" dirty="0">
                <a:latin typeface="Arial"/>
                <a:cs typeface="Arial"/>
              </a:rPr>
              <a:t>collections, and </a:t>
            </a:r>
            <a:r>
              <a:rPr sz="1100" spc="-5" dirty="0">
                <a:latin typeface="Arial"/>
                <a:cs typeface="Arial"/>
              </a:rPr>
              <a:t>the </a:t>
            </a:r>
            <a:r>
              <a:rPr sz="1100" dirty="0">
                <a:latin typeface="Arial"/>
                <a:cs typeface="Arial"/>
              </a:rPr>
              <a:t>libraries </a:t>
            </a:r>
            <a:r>
              <a:rPr sz="1100" spc="-30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as</a:t>
            </a:r>
            <a:r>
              <a:rPr sz="1100" spc="-1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community</a:t>
            </a:r>
            <a:r>
              <a:rPr sz="1100" spc="-1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institutions.</a:t>
            </a:r>
            <a:endParaRPr sz="11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050971" y="467105"/>
            <a:ext cx="1517015" cy="3905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 marR="5080" indent="-71755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191919"/>
                </a:solidFill>
                <a:latin typeface="Arial"/>
                <a:cs typeface="Arial"/>
              </a:rPr>
              <a:t>#BAKEMONASH</a:t>
            </a:r>
            <a:r>
              <a:rPr sz="1200" b="1" spc="-70" dirty="0">
                <a:solidFill>
                  <a:srgbClr val="191919"/>
                </a:solidFill>
                <a:latin typeface="Arial"/>
                <a:cs typeface="Arial"/>
              </a:rPr>
              <a:t> </a:t>
            </a:r>
            <a:r>
              <a:rPr sz="1200" b="1" spc="5" dirty="0">
                <a:solidFill>
                  <a:srgbClr val="191919"/>
                </a:solidFill>
                <a:latin typeface="Arial"/>
                <a:cs typeface="Arial"/>
              </a:rPr>
              <a:t>VS. </a:t>
            </a:r>
            <a:r>
              <a:rPr sz="1200" b="1" spc="-320" dirty="0">
                <a:solidFill>
                  <a:srgbClr val="191919"/>
                </a:solidFill>
                <a:latin typeface="Arial"/>
                <a:cs typeface="Arial"/>
              </a:rPr>
              <a:t> </a:t>
            </a:r>
            <a:r>
              <a:rPr sz="1200" b="1" spc="10" dirty="0">
                <a:solidFill>
                  <a:srgbClr val="191919"/>
                </a:solidFill>
                <a:latin typeface="Arial"/>
                <a:cs typeface="Arial"/>
              </a:rPr>
              <a:t>#</a:t>
            </a:r>
            <a:r>
              <a:rPr sz="1200" b="1" dirty="0">
                <a:solidFill>
                  <a:srgbClr val="191919"/>
                </a:solidFill>
                <a:latin typeface="Arial"/>
                <a:cs typeface="Arial"/>
              </a:rPr>
              <a:t>B</a:t>
            </a:r>
            <a:r>
              <a:rPr sz="1200" b="1" spc="25" dirty="0">
                <a:solidFill>
                  <a:srgbClr val="191919"/>
                </a:solidFill>
                <a:latin typeface="Arial"/>
                <a:cs typeface="Arial"/>
              </a:rPr>
              <a:t>A</a:t>
            </a:r>
            <a:r>
              <a:rPr sz="1200" b="1" spc="-60" dirty="0">
                <a:solidFill>
                  <a:srgbClr val="191919"/>
                </a:solidFill>
                <a:latin typeface="Arial"/>
                <a:cs typeface="Arial"/>
              </a:rPr>
              <a:t>K</a:t>
            </a:r>
            <a:r>
              <a:rPr sz="1200" b="1" spc="-90" dirty="0">
                <a:solidFill>
                  <a:srgbClr val="191919"/>
                </a:solidFill>
                <a:latin typeface="Arial"/>
                <a:cs typeface="Arial"/>
              </a:rPr>
              <a:t>E</a:t>
            </a:r>
            <a:r>
              <a:rPr sz="1200" b="1" spc="-5" dirty="0">
                <a:solidFill>
                  <a:srgbClr val="191919"/>
                </a:solidFill>
                <a:latin typeface="Arial"/>
                <a:cs typeface="Arial"/>
              </a:rPr>
              <a:t>P</a:t>
            </a:r>
            <a:r>
              <a:rPr sz="1200" b="1" spc="-90" dirty="0">
                <a:solidFill>
                  <a:srgbClr val="191919"/>
                </a:solidFill>
                <a:latin typeface="Arial"/>
                <a:cs typeface="Arial"/>
              </a:rPr>
              <a:t>E</a:t>
            </a:r>
            <a:r>
              <a:rPr sz="1200" b="1" spc="30" dirty="0">
                <a:solidFill>
                  <a:srgbClr val="191919"/>
                </a:solidFill>
                <a:latin typeface="Arial"/>
                <a:cs typeface="Arial"/>
              </a:rPr>
              <a:t>NN</a:t>
            </a:r>
            <a:r>
              <a:rPr sz="1200" b="1" spc="-30" dirty="0">
                <a:solidFill>
                  <a:srgbClr val="191919"/>
                </a:solidFill>
                <a:latin typeface="Arial"/>
                <a:cs typeface="Arial"/>
              </a:rPr>
              <a:t>S</a:t>
            </a:r>
            <a:r>
              <a:rPr sz="1200" b="1" spc="10" dirty="0">
                <a:solidFill>
                  <a:srgbClr val="191919"/>
                </a:solidFill>
                <a:latin typeface="Arial"/>
                <a:cs typeface="Arial"/>
              </a:rPr>
              <a:t>T</a:t>
            </a:r>
            <a:r>
              <a:rPr sz="1200" b="1" spc="25" dirty="0">
                <a:solidFill>
                  <a:srgbClr val="191919"/>
                </a:solidFill>
                <a:latin typeface="Arial"/>
                <a:cs typeface="Arial"/>
              </a:rPr>
              <a:t>A</a:t>
            </a:r>
            <a:r>
              <a:rPr sz="1200" b="1" spc="10" dirty="0">
                <a:solidFill>
                  <a:srgbClr val="191919"/>
                </a:solidFill>
                <a:latin typeface="Arial"/>
                <a:cs typeface="Arial"/>
              </a:rPr>
              <a:t>T</a:t>
            </a:r>
            <a:r>
              <a:rPr sz="1200" b="1" spc="-90" dirty="0">
                <a:solidFill>
                  <a:srgbClr val="191919"/>
                </a:solidFill>
                <a:latin typeface="Arial"/>
                <a:cs typeface="Arial"/>
              </a:rPr>
              <a:t>E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598029" y="1207259"/>
              <a:ext cx="4230370" cy="3281679"/>
            </a:xfrm>
            <a:custGeom>
              <a:avLst/>
              <a:gdLst/>
              <a:ahLst/>
              <a:cxnLst/>
              <a:rect l="l" t="t" r="r" b="b"/>
              <a:pathLst>
                <a:path w="4230370" h="3281679">
                  <a:moveTo>
                    <a:pt x="619635" y="0"/>
                  </a:moveTo>
                  <a:lnTo>
                    <a:pt x="0" y="2314775"/>
                  </a:lnTo>
                  <a:lnTo>
                    <a:pt x="3610287" y="3281201"/>
                  </a:lnTo>
                  <a:lnTo>
                    <a:pt x="4229921" y="966425"/>
                  </a:lnTo>
                  <a:lnTo>
                    <a:pt x="619635" y="0"/>
                  </a:lnTo>
                  <a:close/>
                </a:path>
              </a:pathLst>
            </a:custGeom>
            <a:solidFill>
              <a:srgbClr val="19191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049501" y="1265386"/>
              <a:ext cx="608330" cy="2244090"/>
            </a:xfrm>
            <a:custGeom>
              <a:avLst/>
              <a:gdLst/>
              <a:ahLst/>
              <a:cxnLst/>
              <a:rect l="l" t="t" r="r" b="b"/>
              <a:pathLst>
                <a:path w="608329" h="2244090">
                  <a:moveTo>
                    <a:pt x="608084" y="0"/>
                  </a:moveTo>
                  <a:lnTo>
                    <a:pt x="0" y="2243658"/>
                  </a:lnTo>
                  <a:lnTo>
                    <a:pt x="608086" y="2243658"/>
                  </a:lnTo>
                  <a:lnTo>
                    <a:pt x="60808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49501" y="1265386"/>
              <a:ext cx="3326979" cy="2980544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7768395" y="2002270"/>
              <a:ext cx="608330" cy="2244090"/>
            </a:xfrm>
            <a:custGeom>
              <a:avLst/>
              <a:gdLst/>
              <a:ahLst/>
              <a:cxnLst/>
              <a:rect l="l" t="t" r="r" b="b"/>
              <a:pathLst>
                <a:path w="608329" h="2244090">
                  <a:moveTo>
                    <a:pt x="608084" y="0"/>
                  </a:moveTo>
                  <a:lnTo>
                    <a:pt x="0" y="0"/>
                  </a:lnTo>
                  <a:lnTo>
                    <a:pt x="0" y="2243659"/>
                  </a:lnTo>
                  <a:lnTo>
                    <a:pt x="60808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03198" y="164129"/>
              <a:ext cx="883919" cy="883919"/>
            </a:xfrm>
            <a:custGeom>
              <a:avLst/>
              <a:gdLst/>
              <a:ahLst/>
              <a:cxnLst/>
              <a:rect l="l" t="t" r="r" b="b"/>
              <a:pathLst>
                <a:path w="883919" h="883919">
                  <a:moveTo>
                    <a:pt x="441960" y="0"/>
                  </a:moveTo>
                  <a:lnTo>
                    <a:pt x="393804" y="2593"/>
                  </a:lnTo>
                  <a:lnTo>
                    <a:pt x="347149" y="10193"/>
                  </a:lnTo>
                  <a:lnTo>
                    <a:pt x="302266" y="22531"/>
                  </a:lnTo>
                  <a:lnTo>
                    <a:pt x="259425" y="39336"/>
                  </a:lnTo>
                  <a:lnTo>
                    <a:pt x="218894" y="60340"/>
                  </a:lnTo>
                  <a:lnTo>
                    <a:pt x="180944" y="85272"/>
                  </a:lnTo>
                  <a:lnTo>
                    <a:pt x="145844" y="113863"/>
                  </a:lnTo>
                  <a:lnTo>
                    <a:pt x="113863" y="145844"/>
                  </a:lnTo>
                  <a:lnTo>
                    <a:pt x="85272" y="180944"/>
                  </a:lnTo>
                  <a:lnTo>
                    <a:pt x="60340" y="218894"/>
                  </a:lnTo>
                  <a:lnTo>
                    <a:pt x="39336" y="259425"/>
                  </a:lnTo>
                  <a:lnTo>
                    <a:pt x="22531" y="302267"/>
                  </a:lnTo>
                  <a:lnTo>
                    <a:pt x="10193" y="347150"/>
                  </a:lnTo>
                  <a:lnTo>
                    <a:pt x="2593" y="393804"/>
                  </a:lnTo>
                  <a:lnTo>
                    <a:pt x="0" y="441961"/>
                  </a:lnTo>
                  <a:lnTo>
                    <a:pt x="2593" y="490117"/>
                  </a:lnTo>
                  <a:lnTo>
                    <a:pt x="10193" y="536772"/>
                  </a:lnTo>
                  <a:lnTo>
                    <a:pt x="22531" y="581654"/>
                  </a:lnTo>
                  <a:lnTo>
                    <a:pt x="39336" y="624496"/>
                  </a:lnTo>
                  <a:lnTo>
                    <a:pt x="60340" y="665026"/>
                  </a:lnTo>
                  <a:lnTo>
                    <a:pt x="85272" y="702977"/>
                  </a:lnTo>
                  <a:lnTo>
                    <a:pt x="113863" y="738077"/>
                  </a:lnTo>
                  <a:lnTo>
                    <a:pt x="145844" y="770057"/>
                  </a:lnTo>
                  <a:lnTo>
                    <a:pt x="180944" y="798648"/>
                  </a:lnTo>
                  <a:lnTo>
                    <a:pt x="218894" y="823580"/>
                  </a:lnTo>
                  <a:lnTo>
                    <a:pt x="259425" y="844584"/>
                  </a:lnTo>
                  <a:lnTo>
                    <a:pt x="302266" y="861389"/>
                  </a:lnTo>
                  <a:lnTo>
                    <a:pt x="347149" y="873727"/>
                  </a:lnTo>
                  <a:lnTo>
                    <a:pt x="393804" y="881327"/>
                  </a:lnTo>
                  <a:lnTo>
                    <a:pt x="441960" y="883921"/>
                  </a:lnTo>
                  <a:lnTo>
                    <a:pt x="490116" y="881327"/>
                  </a:lnTo>
                  <a:lnTo>
                    <a:pt x="536771" y="873727"/>
                  </a:lnTo>
                  <a:lnTo>
                    <a:pt x="581654" y="861389"/>
                  </a:lnTo>
                  <a:lnTo>
                    <a:pt x="624495" y="844584"/>
                  </a:lnTo>
                  <a:lnTo>
                    <a:pt x="665026" y="823580"/>
                  </a:lnTo>
                  <a:lnTo>
                    <a:pt x="702976" y="798648"/>
                  </a:lnTo>
                  <a:lnTo>
                    <a:pt x="738076" y="770057"/>
                  </a:lnTo>
                  <a:lnTo>
                    <a:pt x="770057" y="738077"/>
                  </a:lnTo>
                  <a:lnTo>
                    <a:pt x="798648" y="702977"/>
                  </a:lnTo>
                  <a:lnTo>
                    <a:pt x="823580" y="665026"/>
                  </a:lnTo>
                  <a:lnTo>
                    <a:pt x="844584" y="624496"/>
                  </a:lnTo>
                  <a:lnTo>
                    <a:pt x="861389" y="581654"/>
                  </a:lnTo>
                  <a:lnTo>
                    <a:pt x="873727" y="536772"/>
                  </a:lnTo>
                  <a:lnTo>
                    <a:pt x="881327" y="490117"/>
                  </a:lnTo>
                  <a:lnTo>
                    <a:pt x="883921" y="441961"/>
                  </a:lnTo>
                  <a:lnTo>
                    <a:pt x="881327" y="393804"/>
                  </a:lnTo>
                  <a:lnTo>
                    <a:pt x="873727" y="347150"/>
                  </a:lnTo>
                  <a:lnTo>
                    <a:pt x="861389" y="302267"/>
                  </a:lnTo>
                  <a:lnTo>
                    <a:pt x="844584" y="259425"/>
                  </a:lnTo>
                  <a:lnTo>
                    <a:pt x="823580" y="218894"/>
                  </a:lnTo>
                  <a:lnTo>
                    <a:pt x="798648" y="180944"/>
                  </a:lnTo>
                  <a:lnTo>
                    <a:pt x="770057" y="145844"/>
                  </a:lnTo>
                  <a:lnTo>
                    <a:pt x="738076" y="113863"/>
                  </a:lnTo>
                  <a:lnTo>
                    <a:pt x="702976" y="85272"/>
                  </a:lnTo>
                  <a:lnTo>
                    <a:pt x="665026" y="60340"/>
                  </a:lnTo>
                  <a:lnTo>
                    <a:pt x="624495" y="39336"/>
                  </a:lnTo>
                  <a:lnTo>
                    <a:pt x="581654" y="22531"/>
                  </a:lnTo>
                  <a:lnTo>
                    <a:pt x="536771" y="10193"/>
                  </a:lnTo>
                  <a:lnTo>
                    <a:pt x="490116" y="2593"/>
                  </a:lnTo>
                  <a:lnTo>
                    <a:pt x="4419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6343" y="416866"/>
              <a:ext cx="656841" cy="39857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499"/>
                </a:lnTo>
                <a:lnTo>
                  <a:pt x="9144000" y="5143499"/>
                </a:lnTo>
                <a:lnTo>
                  <a:pt x="9144000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-9525" y="1089593"/>
            <a:ext cx="7103109" cy="4064000"/>
            <a:chOff x="-9525" y="1089593"/>
            <a:chExt cx="7103109" cy="40640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126210"/>
              <a:ext cx="6092634" cy="401728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0" y="2515679"/>
              <a:ext cx="1221740" cy="2628265"/>
            </a:xfrm>
            <a:custGeom>
              <a:avLst/>
              <a:gdLst/>
              <a:ahLst/>
              <a:cxnLst/>
              <a:rect l="l" t="t" r="r" b="b"/>
              <a:pathLst>
                <a:path w="1221740" h="2628265">
                  <a:moveTo>
                    <a:pt x="0" y="0"/>
                  </a:moveTo>
                  <a:lnTo>
                    <a:pt x="0" y="10230"/>
                  </a:lnTo>
                  <a:lnTo>
                    <a:pt x="1215109" y="2121232"/>
                  </a:lnTo>
                  <a:lnTo>
                    <a:pt x="814318" y="2627820"/>
                  </a:lnTo>
                  <a:lnTo>
                    <a:pt x="821583" y="2627820"/>
                  </a:lnTo>
                  <a:lnTo>
                    <a:pt x="1221680" y="212230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2515678"/>
              <a:ext cx="1221740" cy="2628265"/>
            </a:xfrm>
            <a:custGeom>
              <a:avLst/>
              <a:gdLst/>
              <a:ahLst/>
              <a:cxnLst/>
              <a:rect l="l" t="t" r="r" b="b"/>
              <a:pathLst>
                <a:path w="1221740" h="2628265">
                  <a:moveTo>
                    <a:pt x="0" y="10230"/>
                  </a:moveTo>
                  <a:lnTo>
                    <a:pt x="1215109" y="2121233"/>
                  </a:lnTo>
                  <a:lnTo>
                    <a:pt x="814318" y="2627821"/>
                  </a:lnTo>
                </a:path>
                <a:path w="1221740" h="2628265">
                  <a:moveTo>
                    <a:pt x="821584" y="2627821"/>
                  </a:moveTo>
                  <a:lnTo>
                    <a:pt x="1221035" y="2123116"/>
                  </a:lnTo>
                  <a:lnTo>
                    <a:pt x="1221681" y="2122305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971696" y="1931442"/>
              <a:ext cx="1933575" cy="1675764"/>
            </a:xfrm>
            <a:custGeom>
              <a:avLst/>
              <a:gdLst/>
              <a:ahLst/>
              <a:cxnLst/>
              <a:rect l="l" t="t" r="r" b="b"/>
              <a:pathLst>
                <a:path w="1933575" h="1675764">
                  <a:moveTo>
                    <a:pt x="1514699" y="0"/>
                  </a:moveTo>
                  <a:lnTo>
                    <a:pt x="418800" y="0"/>
                  </a:lnTo>
                  <a:lnTo>
                    <a:pt x="0" y="837601"/>
                  </a:lnTo>
                  <a:lnTo>
                    <a:pt x="418800" y="1675199"/>
                  </a:lnTo>
                  <a:lnTo>
                    <a:pt x="1514699" y="1675199"/>
                  </a:lnTo>
                  <a:lnTo>
                    <a:pt x="1933500" y="837601"/>
                  </a:lnTo>
                  <a:lnTo>
                    <a:pt x="1514699" y="0"/>
                  </a:lnTo>
                  <a:close/>
                </a:path>
              </a:pathLst>
            </a:custGeom>
            <a:solidFill>
              <a:srgbClr val="19191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565140" y="1099118"/>
              <a:ext cx="1933575" cy="1675764"/>
            </a:xfrm>
            <a:custGeom>
              <a:avLst/>
              <a:gdLst/>
              <a:ahLst/>
              <a:cxnLst/>
              <a:rect l="l" t="t" r="r" b="b"/>
              <a:pathLst>
                <a:path w="1933575" h="1675764">
                  <a:moveTo>
                    <a:pt x="0" y="837601"/>
                  </a:moveTo>
                  <a:lnTo>
                    <a:pt x="418800" y="0"/>
                  </a:lnTo>
                  <a:lnTo>
                    <a:pt x="1514700" y="0"/>
                  </a:lnTo>
                  <a:lnTo>
                    <a:pt x="1933500" y="837601"/>
                  </a:lnTo>
                  <a:lnTo>
                    <a:pt x="1514700" y="1675200"/>
                  </a:lnTo>
                  <a:lnTo>
                    <a:pt x="418800" y="1675200"/>
                  </a:lnTo>
                  <a:lnTo>
                    <a:pt x="0" y="837601"/>
                  </a:lnTo>
                  <a:close/>
                </a:path>
              </a:pathLst>
            </a:custGeom>
            <a:ln w="19050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159767" y="1931442"/>
              <a:ext cx="1933575" cy="1675764"/>
            </a:xfrm>
            <a:custGeom>
              <a:avLst/>
              <a:gdLst/>
              <a:ahLst/>
              <a:cxnLst/>
              <a:rect l="l" t="t" r="r" b="b"/>
              <a:pathLst>
                <a:path w="1933575" h="1675764">
                  <a:moveTo>
                    <a:pt x="1514699" y="0"/>
                  </a:moveTo>
                  <a:lnTo>
                    <a:pt x="418800" y="0"/>
                  </a:lnTo>
                  <a:lnTo>
                    <a:pt x="0" y="837601"/>
                  </a:lnTo>
                  <a:lnTo>
                    <a:pt x="418800" y="1675199"/>
                  </a:lnTo>
                  <a:lnTo>
                    <a:pt x="1514699" y="1675199"/>
                  </a:lnTo>
                  <a:lnTo>
                    <a:pt x="1933500" y="837601"/>
                  </a:lnTo>
                  <a:lnTo>
                    <a:pt x="1514699" y="0"/>
                  </a:lnTo>
                  <a:close/>
                </a:path>
              </a:pathLst>
            </a:custGeom>
            <a:solidFill>
              <a:srgbClr val="19191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5" dirty="0"/>
              <a:t>ENGAGEMENT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2275658" y="2078721"/>
            <a:ext cx="1325245" cy="1322705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819"/>
              </a:spcBef>
            </a:pPr>
            <a:r>
              <a:rPr sz="1100" b="1" spc="30" dirty="0">
                <a:solidFill>
                  <a:srgbClr val="F3F3F3"/>
                </a:solidFill>
                <a:latin typeface="Arial"/>
                <a:cs typeface="Arial"/>
              </a:rPr>
              <a:t>+98.2%</a:t>
            </a:r>
            <a:endParaRPr sz="1100">
              <a:latin typeface="Arial"/>
              <a:cs typeface="Arial"/>
            </a:endParaRPr>
          </a:p>
          <a:p>
            <a:pPr marL="12700" marR="5080" algn="ctr">
              <a:lnSpc>
                <a:spcPct val="100299"/>
              </a:lnSpc>
              <a:spcBef>
                <a:spcPts val="585"/>
              </a:spcBef>
            </a:pPr>
            <a:r>
              <a:rPr sz="900" spc="-65" dirty="0">
                <a:solidFill>
                  <a:srgbClr val="F3F3F3"/>
                </a:solidFill>
                <a:latin typeface="Arial"/>
                <a:cs typeface="Arial"/>
              </a:rPr>
              <a:t>T</a:t>
            </a:r>
            <a:r>
              <a:rPr sz="900" spc="-55" dirty="0">
                <a:solidFill>
                  <a:srgbClr val="F3F3F3"/>
                </a:solidFill>
                <a:latin typeface="Arial"/>
                <a:cs typeface="Arial"/>
              </a:rPr>
              <a:t>o</a:t>
            </a:r>
            <a:r>
              <a:rPr sz="900" spc="20" dirty="0">
                <a:solidFill>
                  <a:srgbClr val="F3F3F3"/>
                </a:solidFill>
                <a:latin typeface="Arial"/>
                <a:cs typeface="Arial"/>
              </a:rPr>
              <a:t>t</a:t>
            </a:r>
            <a:r>
              <a:rPr sz="900" spc="-70" dirty="0">
                <a:solidFill>
                  <a:srgbClr val="F3F3F3"/>
                </a:solidFill>
                <a:latin typeface="Arial"/>
                <a:cs typeface="Arial"/>
              </a:rPr>
              <a:t>a</a:t>
            </a:r>
            <a:r>
              <a:rPr sz="900" spc="5" dirty="0">
                <a:solidFill>
                  <a:srgbClr val="F3F3F3"/>
                </a:solidFill>
                <a:latin typeface="Arial"/>
                <a:cs typeface="Arial"/>
              </a:rPr>
              <a:t>l</a:t>
            </a:r>
            <a:r>
              <a:rPr sz="900" spc="-70" dirty="0">
                <a:solidFill>
                  <a:srgbClr val="F3F3F3"/>
                </a:solidFill>
                <a:latin typeface="Arial"/>
                <a:cs typeface="Arial"/>
              </a:rPr>
              <a:t> </a:t>
            </a:r>
            <a:r>
              <a:rPr sz="900" spc="-60" dirty="0">
                <a:solidFill>
                  <a:srgbClr val="F3F3F3"/>
                </a:solidFill>
                <a:latin typeface="Arial"/>
                <a:cs typeface="Arial"/>
              </a:rPr>
              <a:t>e</a:t>
            </a:r>
            <a:r>
              <a:rPr sz="900" spc="-50" dirty="0">
                <a:solidFill>
                  <a:srgbClr val="F3F3F3"/>
                </a:solidFill>
                <a:latin typeface="Arial"/>
                <a:cs typeface="Arial"/>
              </a:rPr>
              <a:t>n</a:t>
            </a:r>
            <a:r>
              <a:rPr sz="900" spc="-65" dirty="0">
                <a:solidFill>
                  <a:srgbClr val="F3F3F3"/>
                </a:solidFill>
                <a:latin typeface="Arial"/>
                <a:cs typeface="Arial"/>
              </a:rPr>
              <a:t>g</a:t>
            </a:r>
            <a:r>
              <a:rPr sz="900" spc="-70" dirty="0">
                <a:solidFill>
                  <a:srgbClr val="F3F3F3"/>
                </a:solidFill>
                <a:latin typeface="Arial"/>
                <a:cs typeface="Arial"/>
              </a:rPr>
              <a:t>a</a:t>
            </a:r>
            <a:r>
              <a:rPr sz="900" spc="-65" dirty="0">
                <a:solidFill>
                  <a:srgbClr val="F3F3F3"/>
                </a:solidFill>
                <a:latin typeface="Arial"/>
                <a:cs typeface="Arial"/>
              </a:rPr>
              <a:t>g</a:t>
            </a:r>
            <a:r>
              <a:rPr sz="900" spc="-50" dirty="0">
                <a:solidFill>
                  <a:srgbClr val="F3F3F3"/>
                </a:solidFill>
                <a:latin typeface="Arial"/>
                <a:cs typeface="Arial"/>
              </a:rPr>
              <a:t>e</a:t>
            </a:r>
            <a:r>
              <a:rPr sz="900" spc="-65" dirty="0">
                <a:solidFill>
                  <a:srgbClr val="F3F3F3"/>
                </a:solidFill>
                <a:latin typeface="Arial"/>
                <a:cs typeface="Arial"/>
              </a:rPr>
              <a:t>m</a:t>
            </a:r>
            <a:r>
              <a:rPr sz="900" spc="-60" dirty="0">
                <a:solidFill>
                  <a:srgbClr val="F3F3F3"/>
                </a:solidFill>
                <a:latin typeface="Arial"/>
                <a:cs typeface="Arial"/>
              </a:rPr>
              <a:t>e</a:t>
            </a:r>
            <a:r>
              <a:rPr sz="900" spc="-50" dirty="0">
                <a:solidFill>
                  <a:srgbClr val="F3F3F3"/>
                </a:solidFill>
                <a:latin typeface="Arial"/>
                <a:cs typeface="Arial"/>
              </a:rPr>
              <a:t>n</a:t>
            </a:r>
            <a:r>
              <a:rPr sz="900" spc="20" dirty="0">
                <a:solidFill>
                  <a:srgbClr val="F3F3F3"/>
                </a:solidFill>
                <a:latin typeface="Arial"/>
                <a:cs typeface="Arial"/>
              </a:rPr>
              <a:t>t</a:t>
            </a:r>
            <a:r>
              <a:rPr sz="900" spc="-75" dirty="0">
                <a:solidFill>
                  <a:srgbClr val="F3F3F3"/>
                </a:solidFill>
                <a:latin typeface="Arial"/>
                <a:cs typeface="Arial"/>
              </a:rPr>
              <a:t> </a:t>
            </a:r>
            <a:r>
              <a:rPr sz="900" spc="-10" dirty="0">
                <a:solidFill>
                  <a:srgbClr val="F3F3F3"/>
                </a:solidFill>
                <a:latin typeface="Arial"/>
                <a:cs typeface="Arial"/>
              </a:rPr>
              <a:t>i</a:t>
            </a:r>
            <a:r>
              <a:rPr sz="900" spc="-30" dirty="0">
                <a:solidFill>
                  <a:srgbClr val="F3F3F3"/>
                </a:solidFill>
                <a:latin typeface="Arial"/>
                <a:cs typeface="Arial"/>
              </a:rPr>
              <a:t>n</a:t>
            </a:r>
            <a:r>
              <a:rPr sz="900" spc="-55" dirty="0">
                <a:solidFill>
                  <a:srgbClr val="F3F3F3"/>
                </a:solidFill>
                <a:latin typeface="Arial"/>
                <a:cs typeface="Arial"/>
              </a:rPr>
              <a:t>c</a:t>
            </a:r>
            <a:r>
              <a:rPr sz="900" spc="-30" dirty="0">
                <a:solidFill>
                  <a:srgbClr val="F3F3F3"/>
                </a:solidFill>
                <a:latin typeface="Arial"/>
                <a:cs typeface="Arial"/>
              </a:rPr>
              <a:t>r</a:t>
            </a:r>
            <a:r>
              <a:rPr sz="900" spc="-80" dirty="0">
                <a:solidFill>
                  <a:srgbClr val="F3F3F3"/>
                </a:solidFill>
                <a:latin typeface="Arial"/>
                <a:cs typeface="Arial"/>
              </a:rPr>
              <a:t>e</a:t>
            </a:r>
            <a:r>
              <a:rPr sz="900" spc="-75" dirty="0">
                <a:solidFill>
                  <a:srgbClr val="F3F3F3"/>
                </a:solidFill>
                <a:latin typeface="Arial"/>
                <a:cs typeface="Arial"/>
              </a:rPr>
              <a:t>a</a:t>
            </a:r>
            <a:r>
              <a:rPr sz="900" spc="-90" dirty="0">
                <a:solidFill>
                  <a:srgbClr val="F3F3F3"/>
                </a:solidFill>
                <a:latin typeface="Arial"/>
                <a:cs typeface="Arial"/>
              </a:rPr>
              <a:t>s</a:t>
            </a:r>
            <a:r>
              <a:rPr sz="900" spc="-45" dirty="0">
                <a:solidFill>
                  <a:srgbClr val="F3F3F3"/>
                </a:solidFill>
                <a:latin typeface="Arial"/>
                <a:cs typeface="Arial"/>
              </a:rPr>
              <a:t>ed  by</a:t>
            </a:r>
            <a:r>
              <a:rPr sz="900" spc="-70" dirty="0">
                <a:solidFill>
                  <a:srgbClr val="F3F3F3"/>
                </a:solidFill>
                <a:latin typeface="Arial"/>
                <a:cs typeface="Arial"/>
              </a:rPr>
              <a:t> </a:t>
            </a:r>
            <a:r>
              <a:rPr sz="900" spc="-85" dirty="0">
                <a:solidFill>
                  <a:srgbClr val="F3F3F3"/>
                </a:solidFill>
                <a:latin typeface="Arial"/>
                <a:cs typeface="Arial"/>
              </a:rPr>
              <a:t>98</a:t>
            </a:r>
            <a:r>
              <a:rPr sz="900" spc="-65" dirty="0">
                <a:solidFill>
                  <a:srgbClr val="F3F3F3"/>
                </a:solidFill>
                <a:latin typeface="Arial"/>
                <a:cs typeface="Arial"/>
              </a:rPr>
              <a:t>.</a:t>
            </a:r>
            <a:r>
              <a:rPr sz="900" spc="-85" dirty="0">
                <a:solidFill>
                  <a:srgbClr val="F3F3F3"/>
                </a:solidFill>
                <a:latin typeface="Arial"/>
                <a:cs typeface="Arial"/>
              </a:rPr>
              <a:t>2% </a:t>
            </a:r>
            <a:r>
              <a:rPr sz="900" spc="-30" dirty="0">
                <a:solidFill>
                  <a:srgbClr val="F3F3F3"/>
                </a:solidFill>
                <a:latin typeface="Arial"/>
                <a:cs typeface="Arial"/>
              </a:rPr>
              <a:t>on</a:t>
            </a:r>
            <a:r>
              <a:rPr sz="900" spc="-75" dirty="0">
                <a:solidFill>
                  <a:srgbClr val="F3F3F3"/>
                </a:solidFill>
                <a:latin typeface="Arial"/>
                <a:cs typeface="Arial"/>
              </a:rPr>
              <a:t> </a:t>
            </a:r>
            <a:r>
              <a:rPr sz="900" spc="-130" dirty="0">
                <a:solidFill>
                  <a:srgbClr val="F3F3F3"/>
                </a:solidFill>
                <a:latin typeface="Arial"/>
                <a:cs typeface="Arial"/>
              </a:rPr>
              <a:t>M</a:t>
            </a:r>
            <a:r>
              <a:rPr sz="900" spc="-30" dirty="0">
                <a:solidFill>
                  <a:srgbClr val="F3F3F3"/>
                </a:solidFill>
                <a:latin typeface="Arial"/>
                <a:cs typeface="Arial"/>
              </a:rPr>
              <a:t>on</a:t>
            </a:r>
            <a:r>
              <a:rPr sz="900" spc="-70" dirty="0">
                <a:solidFill>
                  <a:srgbClr val="F3F3F3"/>
                </a:solidFill>
                <a:latin typeface="Arial"/>
                <a:cs typeface="Arial"/>
              </a:rPr>
              <a:t>a</a:t>
            </a:r>
            <a:r>
              <a:rPr sz="900" spc="-90" dirty="0">
                <a:solidFill>
                  <a:srgbClr val="F3F3F3"/>
                </a:solidFill>
                <a:latin typeface="Arial"/>
                <a:cs typeface="Arial"/>
              </a:rPr>
              <a:t>s</a:t>
            </a:r>
            <a:r>
              <a:rPr sz="900" spc="-25" dirty="0">
                <a:solidFill>
                  <a:srgbClr val="F3F3F3"/>
                </a:solidFill>
                <a:latin typeface="Arial"/>
                <a:cs typeface="Arial"/>
              </a:rPr>
              <a:t>h  </a:t>
            </a:r>
            <a:r>
              <a:rPr sz="900" spc="-70" dirty="0">
                <a:solidFill>
                  <a:srgbClr val="F3F3F3"/>
                </a:solidFill>
                <a:latin typeface="Arial"/>
                <a:cs typeface="Arial"/>
              </a:rPr>
              <a:t>U</a:t>
            </a:r>
            <a:r>
              <a:rPr sz="900" spc="-50" dirty="0">
                <a:solidFill>
                  <a:srgbClr val="F3F3F3"/>
                </a:solidFill>
                <a:latin typeface="Arial"/>
                <a:cs typeface="Arial"/>
              </a:rPr>
              <a:t>n</a:t>
            </a:r>
            <a:r>
              <a:rPr sz="900" spc="-5" dirty="0">
                <a:solidFill>
                  <a:srgbClr val="F3F3F3"/>
                </a:solidFill>
                <a:latin typeface="Arial"/>
                <a:cs typeface="Arial"/>
              </a:rPr>
              <a:t>i</a:t>
            </a:r>
            <a:r>
              <a:rPr sz="900" spc="-75" dirty="0">
                <a:solidFill>
                  <a:srgbClr val="F3F3F3"/>
                </a:solidFill>
                <a:latin typeface="Arial"/>
                <a:cs typeface="Arial"/>
              </a:rPr>
              <a:t>v</a:t>
            </a:r>
            <a:r>
              <a:rPr sz="900" spc="-85" dirty="0">
                <a:solidFill>
                  <a:srgbClr val="F3F3F3"/>
                </a:solidFill>
                <a:latin typeface="Arial"/>
                <a:cs typeface="Arial"/>
              </a:rPr>
              <a:t>e</a:t>
            </a:r>
            <a:r>
              <a:rPr sz="900" spc="-25" dirty="0">
                <a:solidFill>
                  <a:srgbClr val="F3F3F3"/>
                </a:solidFill>
                <a:latin typeface="Arial"/>
                <a:cs typeface="Arial"/>
              </a:rPr>
              <a:t>r</a:t>
            </a:r>
            <a:r>
              <a:rPr sz="900" spc="-90" dirty="0">
                <a:solidFill>
                  <a:srgbClr val="F3F3F3"/>
                </a:solidFill>
                <a:latin typeface="Arial"/>
                <a:cs typeface="Arial"/>
              </a:rPr>
              <a:t>s</a:t>
            </a:r>
            <a:r>
              <a:rPr sz="900" spc="-5" dirty="0">
                <a:solidFill>
                  <a:srgbClr val="F3F3F3"/>
                </a:solidFill>
                <a:latin typeface="Arial"/>
                <a:cs typeface="Arial"/>
              </a:rPr>
              <a:t>i</a:t>
            </a:r>
            <a:r>
              <a:rPr sz="900" spc="20" dirty="0">
                <a:solidFill>
                  <a:srgbClr val="F3F3F3"/>
                </a:solidFill>
                <a:latin typeface="Arial"/>
                <a:cs typeface="Arial"/>
              </a:rPr>
              <a:t>t</a:t>
            </a:r>
            <a:r>
              <a:rPr sz="900" spc="-70" dirty="0">
                <a:solidFill>
                  <a:srgbClr val="F3F3F3"/>
                </a:solidFill>
                <a:latin typeface="Arial"/>
                <a:cs typeface="Arial"/>
              </a:rPr>
              <a:t>y </a:t>
            </a:r>
            <a:r>
              <a:rPr sz="900" spc="-95" dirty="0">
                <a:solidFill>
                  <a:srgbClr val="F3F3F3"/>
                </a:solidFill>
                <a:latin typeface="Arial"/>
                <a:cs typeface="Arial"/>
              </a:rPr>
              <a:t>L</a:t>
            </a:r>
            <a:r>
              <a:rPr sz="900" spc="-5" dirty="0">
                <a:solidFill>
                  <a:srgbClr val="F3F3F3"/>
                </a:solidFill>
                <a:latin typeface="Arial"/>
                <a:cs typeface="Arial"/>
              </a:rPr>
              <a:t>i</a:t>
            </a:r>
            <a:r>
              <a:rPr sz="900" spc="-20" dirty="0">
                <a:solidFill>
                  <a:srgbClr val="F3F3F3"/>
                </a:solidFill>
                <a:latin typeface="Arial"/>
                <a:cs typeface="Arial"/>
              </a:rPr>
              <a:t>b</a:t>
            </a:r>
            <a:r>
              <a:rPr sz="900" spc="-25" dirty="0">
                <a:solidFill>
                  <a:srgbClr val="F3F3F3"/>
                </a:solidFill>
                <a:latin typeface="Arial"/>
                <a:cs typeface="Arial"/>
              </a:rPr>
              <a:t>r</a:t>
            </a:r>
            <a:r>
              <a:rPr sz="900" spc="-65" dirty="0">
                <a:solidFill>
                  <a:srgbClr val="F3F3F3"/>
                </a:solidFill>
                <a:latin typeface="Arial"/>
                <a:cs typeface="Arial"/>
              </a:rPr>
              <a:t>a</a:t>
            </a:r>
            <a:r>
              <a:rPr sz="900" spc="-25" dirty="0">
                <a:solidFill>
                  <a:srgbClr val="F3F3F3"/>
                </a:solidFill>
                <a:latin typeface="Arial"/>
                <a:cs typeface="Arial"/>
              </a:rPr>
              <a:t>r</a:t>
            </a:r>
            <a:r>
              <a:rPr sz="900" spc="-65" dirty="0">
                <a:solidFill>
                  <a:srgbClr val="F3F3F3"/>
                </a:solidFill>
                <a:latin typeface="Arial"/>
                <a:cs typeface="Arial"/>
              </a:rPr>
              <a:t>y</a:t>
            </a:r>
            <a:r>
              <a:rPr sz="900" spc="-15" dirty="0">
                <a:solidFill>
                  <a:srgbClr val="F3F3F3"/>
                </a:solidFill>
                <a:latin typeface="Arial"/>
                <a:cs typeface="Arial"/>
              </a:rPr>
              <a:t>’</a:t>
            </a:r>
            <a:r>
              <a:rPr sz="900" spc="-90" dirty="0">
                <a:solidFill>
                  <a:srgbClr val="F3F3F3"/>
                </a:solidFill>
                <a:latin typeface="Arial"/>
                <a:cs typeface="Arial"/>
              </a:rPr>
              <a:t>s</a:t>
            </a:r>
            <a:r>
              <a:rPr sz="900" spc="-75" dirty="0">
                <a:solidFill>
                  <a:srgbClr val="F3F3F3"/>
                </a:solidFill>
                <a:latin typeface="Arial"/>
                <a:cs typeface="Arial"/>
              </a:rPr>
              <a:t> </a:t>
            </a:r>
            <a:r>
              <a:rPr sz="900" spc="-95" dirty="0">
                <a:solidFill>
                  <a:srgbClr val="F3F3F3"/>
                </a:solidFill>
                <a:latin typeface="Arial"/>
                <a:cs typeface="Arial"/>
              </a:rPr>
              <a:t>T</a:t>
            </a:r>
            <a:r>
              <a:rPr sz="900" spc="-40" dirty="0">
                <a:solidFill>
                  <a:srgbClr val="F3F3F3"/>
                </a:solidFill>
                <a:latin typeface="Arial"/>
                <a:cs typeface="Arial"/>
              </a:rPr>
              <a:t>w</a:t>
            </a:r>
            <a:r>
              <a:rPr sz="900" spc="-15" dirty="0">
                <a:solidFill>
                  <a:srgbClr val="F3F3F3"/>
                </a:solidFill>
                <a:latin typeface="Arial"/>
                <a:cs typeface="Arial"/>
              </a:rPr>
              <a:t>i</a:t>
            </a:r>
            <a:r>
              <a:rPr sz="900" spc="20" dirty="0">
                <a:solidFill>
                  <a:srgbClr val="F3F3F3"/>
                </a:solidFill>
                <a:latin typeface="Arial"/>
                <a:cs typeface="Arial"/>
              </a:rPr>
              <a:t>tt</a:t>
            </a:r>
            <a:r>
              <a:rPr sz="900" spc="-85" dirty="0">
                <a:solidFill>
                  <a:srgbClr val="F3F3F3"/>
                </a:solidFill>
                <a:latin typeface="Arial"/>
                <a:cs typeface="Arial"/>
              </a:rPr>
              <a:t>e</a:t>
            </a:r>
            <a:r>
              <a:rPr sz="900" spc="-25" dirty="0">
                <a:solidFill>
                  <a:srgbClr val="F3F3F3"/>
                </a:solidFill>
                <a:latin typeface="Arial"/>
                <a:cs typeface="Arial"/>
              </a:rPr>
              <a:t>r  </a:t>
            </a:r>
            <a:r>
              <a:rPr sz="900" spc="-60" dirty="0">
                <a:solidFill>
                  <a:srgbClr val="F3F3F3"/>
                </a:solidFill>
                <a:latin typeface="Arial"/>
                <a:cs typeface="Arial"/>
              </a:rPr>
              <a:t>ac</a:t>
            </a:r>
            <a:r>
              <a:rPr sz="900" spc="-55" dirty="0">
                <a:solidFill>
                  <a:srgbClr val="F3F3F3"/>
                </a:solidFill>
                <a:latin typeface="Arial"/>
                <a:cs typeface="Arial"/>
              </a:rPr>
              <a:t>c</a:t>
            </a:r>
            <a:r>
              <a:rPr sz="900" spc="-30" dirty="0">
                <a:solidFill>
                  <a:srgbClr val="F3F3F3"/>
                </a:solidFill>
                <a:latin typeface="Arial"/>
                <a:cs typeface="Arial"/>
              </a:rPr>
              <a:t>oun</a:t>
            </a:r>
            <a:r>
              <a:rPr sz="900" spc="20" dirty="0">
                <a:solidFill>
                  <a:srgbClr val="F3F3F3"/>
                </a:solidFill>
                <a:latin typeface="Arial"/>
                <a:cs typeface="Arial"/>
              </a:rPr>
              <a:t>t</a:t>
            </a:r>
            <a:r>
              <a:rPr sz="900" spc="-65" dirty="0">
                <a:solidFill>
                  <a:srgbClr val="F3F3F3"/>
                </a:solidFill>
                <a:latin typeface="Arial"/>
                <a:cs typeface="Arial"/>
              </a:rPr>
              <a:t>,</a:t>
            </a:r>
            <a:r>
              <a:rPr sz="900" spc="-80" dirty="0">
                <a:solidFill>
                  <a:srgbClr val="F3F3F3"/>
                </a:solidFill>
                <a:latin typeface="Arial"/>
                <a:cs typeface="Arial"/>
              </a:rPr>
              <a:t> </a:t>
            </a:r>
            <a:r>
              <a:rPr sz="900" spc="-55" dirty="0">
                <a:solidFill>
                  <a:srgbClr val="F3F3F3"/>
                </a:solidFill>
                <a:latin typeface="Arial"/>
                <a:cs typeface="Arial"/>
              </a:rPr>
              <a:t>c</a:t>
            </a:r>
            <a:r>
              <a:rPr sz="900" spc="-30" dirty="0">
                <a:solidFill>
                  <a:srgbClr val="F3F3F3"/>
                </a:solidFill>
                <a:latin typeface="Arial"/>
                <a:cs typeface="Arial"/>
              </a:rPr>
              <a:t>om</a:t>
            </a:r>
            <a:r>
              <a:rPr sz="900" spc="-15" dirty="0">
                <a:solidFill>
                  <a:srgbClr val="F3F3F3"/>
                </a:solidFill>
                <a:latin typeface="Arial"/>
                <a:cs typeface="Arial"/>
              </a:rPr>
              <a:t>p</a:t>
            </a:r>
            <a:r>
              <a:rPr sz="900" spc="-55" dirty="0">
                <a:solidFill>
                  <a:srgbClr val="F3F3F3"/>
                </a:solidFill>
                <a:latin typeface="Arial"/>
                <a:cs typeface="Arial"/>
              </a:rPr>
              <a:t>a</a:t>
            </a:r>
            <a:r>
              <a:rPr sz="900" spc="-40" dirty="0">
                <a:solidFill>
                  <a:srgbClr val="F3F3F3"/>
                </a:solidFill>
                <a:latin typeface="Arial"/>
                <a:cs typeface="Arial"/>
              </a:rPr>
              <a:t>r</a:t>
            </a:r>
            <a:r>
              <a:rPr sz="900" spc="-85" dirty="0">
                <a:solidFill>
                  <a:srgbClr val="F3F3F3"/>
                </a:solidFill>
                <a:latin typeface="Arial"/>
                <a:cs typeface="Arial"/>
              </a:rPr>
              <a:t>e</a:t>
            </a:r>
            <a:r>
              <a:rPr sz="900" spc="-15" dirty="0">
                <a:solidFill>
                  <a:srgbClr val="F3F3F3"/>
                </a:solidFill>
                <a:latin typeface="Arial"/>
                <a:cs typeface="Arial"/>
              </a:rPr>
              <a:t>d</a:t>
            </a:r>
            <a:r>
              <a:rPr sz="900" spc="-75" dirty="0">
                <a:solidFill>
                  <a:srgbClr val="F3F3F3"/>
                </a:solidFill>
                <a:latin typeface="Arial"/>
                <a:cs typeface="Arial"/>
              </a:rPr>
              <a:t> </a:t>
            </a:r>
            <a:r>
              <a:rPr sz="900" spc="20" dirty="0">
                <a:solidFill>
                  <a:srgbClr val="F3F3F3"/>
                </a:solidFill>
                <a:latin typeface="Arial"/>
                <a:cs typeface="Arial"/>
              </a:rPr>
              <a:t>t</a:t>
            </a:r>
            <a:r>
              <a:rPr sz="900" spc="-25" dirty="0">
                <a:solidFill>
                  <a:srgbClr val="F3F3F3"/>
                </a:solidFill>
                <a:latin typeface="Arial"/>
                <a:cs typeface="Arial"/>
              </a:rPr>
              <a:t>o</a:t>
            </a:r>
            <a:r>
              <a:rPr sz="900" spc="-80" dirty="0">
                <a:solidFill>
                  <a:srgbClr val="F3F3F3"/>
                </a:solidFill>
                <a:latin typeface="Arial"/>
                <a:cs typeface="Arial"/>
              </a:rPr>
              <a:t> </a:t>
            </a:r>
            <a:r>
              <a:rPr sz="900" spc="20" dirty="0">
                <a:solidFill>
                  <a:srgbClr val="F3F3F3"/>
                </a:solidFill>
                <a:latin typeface="Arial"/>
                <a:cs typeface="Arial"/>
              </a:rPr>
              <a:t>t</a:t>
            </a:r>
            <a:r>
              <a:rPr sz="900" spc="-30" dirty="0">
                <a:solidFill>
                  <a:srgbClr val="F3F3F3"/>
                </a:solidFill>
                <a:latin typeface="Arial"/>
                <a:cs typeface="Arial"/>
              </a:rPr>
              <a:t>h</a:t>
            </a:r>
            <a:r>
              <a:rPr sz="900" spc="-50" dirty="0">
                <a:solidFill>
                  <a:srgbClr val="F3F3F3"/>
                </a:solidFill>
                <a:latin typeface="Arial"/>
                <a:cs typeface="Arial"/>
              </a:rPr>
              <a:t>e  </a:t>
            </a:r>
            <a:r>
              <a:rPr sz="900" spc="-30" dirty="0">
                <a:solidFill>
                  <a:srgbClr val="F3F3F3"/>
                </a:solidFill>
                <a:latin typeface="Arial"/>
                <a:cs typeface="Arial"/>
              </a:rPr>
              <a:t>mon</a:t>
            </a:r>
            <a:r>
              <a:rPr sz="900" spc="20" dirty="0">
                <a:solidFill>
                  <a:srgbClr val="F3F3F3"/>
                </a:solidFill>
                <a:latin typeface="Arial"/>
                <a:cs typeface="Arial"/>
              </a:rPr>
              <a:t>t</a:t>
            </a:r>
            <a:r>
              <a:rPr sz="900" spc="-35" dirty="0">
                <a:solidFill>
                  <a:srgbClr val="F3F3F3"/>
                </a:solidFill>
                <a:latin typeface="Arial"/>
                <a:cs typeface="Arial"/>
              </a:rPr>
              <a:t>h</a:t>
            </a:r>
            <a:r>
              <a:rPr sz="900" spc="-70" dirty="0">
                <a:solidFill>
                  <a:srgbClr val="F3F3F3"/>
                </a:solidFill>
                <a:latin typeface="Arial"/>
                <a:cs typeface="Arial"/>
              </a:rPr>
              <a:t> </a:t>
            </a:r>
            <a:r>
              <a:rPr sz="900" spc="-20" dirty="0">
                <a:solidFill>
                  <a:srgbClr val="F3F3F3"/>
                </a:solidFill>
                <a:latin typeface="Arial"/>
                <a:cs typeface="Arial"/>
              </a:rPr>
              <a:t>b</a:t>
            </a:r>
            <a:r>
              <a:rPr sz="900" spc="-80" dirty="0">
                <a:solidFill>
                  <a:srgbClr val="F3F3F3"/>
                </a:solidFill>
                <a:latin typeface="Arial"/>
                <a:cs typeface="Arial"/>
              </a:rPr>
              <a:t>e</a:t>
            </a:r>
            <a:r>
              <a:rPr sz="900" spc="-30" dirty="0">
                <a:solidFill>
                  <a:srgbClr val="F3F3F3"/>
                </a:solidFill>
                <a:latin typeface="Arial"/>
                <a:cs typeface="Arial"/>
              </a:rPr>
              <a:t>fo</a:t>
            </a:r>
            <a:r>
              <a:rPr sz="900" spc="-55" dirty="0">
                <a:solidFill>
                  <a:srgbClr val="F3F3F3"/>
                </a:solidFill>
                <a:latin typeface="Arial"/>
                <a:cs typeface="Arial"/>
              </a:rPr>
              <a:t>re</a:t>
            </a:r>
            <a:r>
              <a:rPr sz="900" spc="-65" dirty="0">
                <a:solidFill>
                  <a:srgbClr val="F3F3F3"/>
                </a:solidFill>
                <a:latin typeface="Arial"/>
                <a:cs typeface="Arial"/>
              </a:rPr>
              <a:t>.</a:t>
            </a:r>
            <a:r>
              <a:rPr sz="900" spc="-75" dirty="0">
                <a:solidFill>
                  <a:srgbClr val="F3F3F3"/>
                </a:solidFill>
                <a:latin typeface="Arial"/>
                <a:cs typeface="Arial"/>
              </a:rPr>
              <a:t> </a:t>
            </a:r>
            <a:r>
              <a:rPr sz="900" spc="-95" dirty="0">
                <a:solidFill>
                  <a:srgbClr val="F3F3F3"/>
                </a:solidFill>
                <a:latin typeface="Arial"/>
                <a:cs typeface="Arial"/>
              </a:rPr>
              <a:t>T</a:t>
            </a:r>
            <a:r>
              <a:rPr sz="900" spc="-30" dirty="0">
                <a:solidFill>
                  <a:srgbClr val="F3F3F3"/>
                </a:solidFill>
                <a:latin typeface="Arial"/>
                <a:cs typeface="Arial"/>
              </a:rPr>
              <a:t>h</a:t>
            </a:r>
            <a:r>
              <a:rPr sz="900" spc="-5" dirty="0">
                <a:solidFill>
                  <a:srgbClr val="F3F3F3"/>
                </a:solidFill>
                <a:latin typeface="Arial"/>
                <a:cs typeface="Arial"/>
              </a:rPr>
              <a:t>i</a:t>
            </a:r>
            <a:r>
              <a:rPr sz="900" spc="-90" dirty="0">
                <a:solidFill>
                  <a:srgbClr val="F3F3F3"/>
                </a:solidFill>
                <a:latin typeface="Arial"/>
                <a:cs typeface="Arial"/>
              </a:rPr>
              <a:t>s</a:t>
            </a:r>
            <a:r>
              <a:rPr sz="900" spc="-75" dirty="0">
                <a:solidFill>
                  <a:srgbClr val="F3F3F3"/>
                </a:solidFill>
                <a:latin typeface="Arial"/>
                <a:cs typeface="Arial"/>
              </a:rPr>
              <a:t> </a:t>
            </a:r>
            <a:r>
              <a:rPr sz="900" spc="-5" dirty="0">
                <a:solidFill>
                  <a:srgbClr val="F3F3F3"/>
                </a:solidFill>
                <a:latin typeface="Arial"/>
                <a:cs typeface="Arial"/>
              </a:rPr>
              <a:t>i</a:t>
            </a:r>
            <a:r>
              <a:rPr sz="900" spc="-30" dirty="0">
                <a:solidFill>
                  <a:srgbClr val="F3F3F3"/>
                </a:solidFill>
                <a:latin typeface="Arial"/>
                <a:cs typeface="Arial"/>
              </a:rPr>
              <a:t>n</a:t>
            </a:r>
            <a:r>
              <a:rPr sz="900" spc="-55" dirty="0">
                <a:solidFill>
                  <a:srgbClr val="F3F3F3"/>
                </a:solidFill>
                <a:latin typeface="Arial"/>
                <a:cs typeface="Arial"/>
              </a:rPr>
              <a:t>c</a:t>
            </a:r>
            <a:r>
              <a:rPr sz="900" spc="10" dirty="0">
                <a:solidFill>
                  <a:srgbClr val="F3F3F3"/>
                </a:solidFill>
                <a:latin typeface="Arial"/>
                <a:cs typeface="Arial"/>
              </a:rPr>
              <a:t>l</a:t>
            </a:r>
            <a:r>
              <a:rPr sz="900" spc="-30" dirty="0">
                <a:solidFill>
                  <a:srgbClr val="F3F3F3"/>
                </a:solidFill>
                <a:latin typeface="Arial"/>
                <a:cs typeface="Arial"/>
              </a:rPr>
              <a:t>u</a:t>
            </a:r>
            <a:r>
              <a:rPr sz="900" spc="-15" dirty="0">
                <a:solidFill>
                  <a:srgbClr val="F3F3F3"/>
                </a:solidFill>
                <a:latin typeface="Arial"/>
                <a:cs typeface="Arial"/>
              </a:rPr>
              <a:t>d</a:t>
            </a:r>
            <a:r>
              <a:rPr sz="900" spc="-80" dirty="0">
                <a:solidFill>
                  <a:srgbClr val="F3F3F3"/>
                </a:solidFill>
                <a:latin typeface="Arial"/>
                <a:cs typeface="Arial"/>
              </a:rPr>
              <a:t>e</a:t>
            </a:r>
            <a:r>
              <a:rPr sz="900" spc="-65" dirty="0">
                <a:solidFill>
                  <a:srgbClr val="F3F3F3"/>
                </a:solidFill>
                <a:latin typeface="Arial"/>
                <a:cs typeface="Arial"/>
              </a:rPr>
              <a:t>s  </a:t>
            </a:r>
            <a:r>
              <a:rPr sz="900" spc="5" dirty="0">
                <a:solidFill>
                  <a:srgbClr val="F3F3F3"/>
                </a:solidFill>
                <a:latin typeface="Arial"/>
                <a:cs typeface="Arial"/>
              </a:rPr>
              <a:t>l</a:t>
            </a:r>
            <a:r>
              <a:rPr sz="900" dirty="0">
                <a:solidFill>
                  <a:srgbClr val="F3F3F3"/>
                </a:solidFill>
                <a:latin typeface="Arial"/>
                <a:cs typeface="Arial"/>
              </a:rPr>
              <a:t>i</a:t>
            </a:r>
            <a:r>
              <a:rPr sz="900" spc="-50" dirty="0">
                <a:solidFill>
                  <a:srgbClr val="F3F3F3"/>
                </a:solidFill>
                <a:latin typeface="Arial"/>
                <a:cs typeface="Arial"/>
              </a:rPr>
              <a:t>k</a:t>
            </a:r>
            <a:r>
              <a:rPr sz="900" spc="-70" dirty="0">
                <a:solidFill>
                  <a:srgbClr val="F3F3F3"/>
                </a:solidFill>
                <a:latin typeface="Arial"/>
                <a:cs typeface="Arial"/>
              </a:rPr>
              <a:t>e</a:t>
            </a:r>
            <a:r>
              <a:rPr sz="900" spc="-90" dirty="0">
                <a:solidFill>
                  <a:srgbClr val="F3F3F3"/>
                </a:solidFill>
                <a:latin typeface="Arial"/>
                <a:cs typeface="Arial"/>
              </a:rPr>
              <a:t>s</a:t>
            </a:r>
            <a:r>
              <a:rPr sz="900" spc="-65" dirty="0">
                <a:solidFill>
                  <a:srgbClr val="F3F3F3"/>
                </a:solidFill>
                <a:latin typeface="Arial"/>
                <a:cs typeface="Arial"/>
              </a:rPr>
              <a:t>,</a:t>
            </a:r>
            <a:r>
              <a:rPr sz="900" spc="-80" dirty="0">
                <a:solidFill>
                  <a:srgbClr val="F3F3F3"/>
                </a:solidFill>
                <a:latin typeface="Arial"/>
                <a:cs typeface="Arial"/>
              </a:rPr>
              <a:t> </a:t>
            </a:r>
            <a:r>
              <a:rPr sz="900" spc="-30" dirty="0">
                <a:solidFill>
                  <a:srgbClr val="F3F3F3"/>
                </a:solidFill>
                <a:latin typeface="Arial"/>
                <a:cs typeface="Arial"/>
              </a:rPr>
              <a:t>r</a:t>
            </a:r>
            <a:r>
              <a:rPr sz="900" spc="-85" dirty="0">
                <a:solidFill>
                  <a:srgbClr val="F3F3F3"/>
                </a:solidFill>
                <a:latin typeface="Arial"/>
                <a:cs typeface="Arial"/>
              </a:rPr>
              <a:t>e</a:t>
            </a:r>
            <a:r>
              <a:rPr sz="900" spc="-15" dirty="0">
                <a:solidFill>
                  <a:srgbClr val="F3F3F3"/>
                </a:solidFill>
                <a:latin typeface="Arial"/>
                <a:cs typeface="Arial"/>
              </a:rPr>
              <a:t>p</a:t>
            </a:r>
            <a:r>
              <a:rPr sz="900" spc="5" dirty="0">
                <a:solidFill>
                  <a:srgbClr val="F3F3F3"/>
                </a:solidFill>
                <a:latin typeface="Arial"/>
                <a:cs typeface="Arial"/>
              </a:rPr>
              <a:t>l</a:t>
            </a:r>
            <a:r>
              <a:rPr sz="900" dirty="0">
                <a:solidFill>
                  <a:srgbClr val="F3F3F3"/>
                </a:solidFill>
                <a:latin typeface="Arial"/>
                <a:cs typeface="Arial"/>
              </a:rPr>
              <a:t>i</a:t>
            </a:r>
            <a:r>
              <a:rPr sz="900" spc="-85" dirty="0">
                <a:solidFill>
                  <a:srgbClr val="F3F3F3"/>
                </a:solidFill>
                <a:latin typeface="Arial"/>
                <a:cs typeface="Arial"/>
              </a:rPr>
              <a:t>e</a:t>
            </a:r>
            <a:r>
              <a:rPr sz="900" spc="-90" dirty="0">
                <a:solidFill>
                  <a:srgbClr val="F3F3F3"/>
                </a:solidFill>
                <a:latin typeface="Arial"/>
                <a:cs typeface="Arial"/>
              </a:rPr>
              <a:t>s</a:t>
            </a:r>
            <a:r>
              <a:rPr sz="900" spc="-65" dirty="0">
                <a:solidFill>
                  <a:srgbClr val="F3F3F3"/>
                </a:solidFill>
                <a:latin typeface="Arial"/>
                <a:cs typeface="Arial"/>
              </a:rPr>
              <a:t>,</a:t>
            </a:r>
            <a:r>
              <a:rPr sz="900" spc="-80" dirty="0">
                <a:solidFill>
                  <a:srgbClr val="F3F3F3"/>
                </a:solidFill>
                <a:latin typeface="Arial"/>
                <a:cs typeface="Arial"/>
              </a:rPr>
              <a:t> </a:t>
            </a:r>
            <a:r>
              <a:rPr sz="900" spc="-30" dirty="0">
                <a:solidFill>
                  <a:srgbClr val="F3F3F3"/>
                </a:solidFill>
                <a:latin typeface="Arial"/>
                <a:cs typeface="Arial"/>
              </a:rPr>
              <a:t>m</a:t>
            </a:r>
            <a:r>
              <a:rPr sz="900" spc="-85" dirty="0">
                <a:solidFill>
                  <a:srgbClr val="F3F3F3"/>
                </a:solidFill>
                <a:latin typeface="Arial"/>
                <a:cs typeface="Arial"/>
              </a:rPr>
              <a:t>e</a:t>
            </a:r>
            <a:r>
              <a:rPr sz="900" spc="-90" dirty="0">
                <a:solidFill>
                  <a:srgbClr val="F3F3F3"/>
                </a:solidFill>
                <a:latin typeface="Arial"/>
                <a:cs typeface="Arial"/>
              </a:rPr>
              <a:t>ss</a:t>
            </a:r>
            <a:r>
              <a:rPr sz="900" spc="-65" dirty="0">
                <a:solidFill>
                  <a:srgbClr val="F3F3F3"/>
                </a:solidFill>
                <a:latin typeface="Arial"/>
                <a:cs typeface="Arial"/>
              </a:rPr>
              <a:t>ag</a:t>
            </a:r>
            <a:r>
              <a:rPr sz="900" spc="-80" dirty="0">
                <a:solidFill>
                  <a:srgbClr val="F3F3F3"/>
                </a:solidFill>
                <a:latin typeface="Arial"/>
                <a:cs typeface="Arial"/>
              </a:rPr>
              <a:t>e</a:t>
            </a:r>
            <a:r>
              <a:rPr sz="900" spc="-90" dirty="0">
                <a:solidFill>
                  <a:srgbClr val="F3F3F3"/>
                </a:solidFill>
                <a:latin typeface="Arial"/>
                <a:cs typeface="Arial"/>
              </a:rPr>
              <a:t>s</a:t>
            </a:r>
            <a:r>
              <a:rPr sz="900" spc="-75" dirty="0">
                <a:solidFill>
                  <a:srgbClr val="F3F3F3"/>
                </a:solidFill>
                <a:latin typeface="Arial"/>
                <a:cs typeface="Arial"/>
              </a:rPr>
              <a:t> </a:t>
            </a:r>
            <a:r>
              <a:rPr sz="900" spc="-65" dirty="0">
                <a:solidFill>
                  <a:srgbClr val="F3F3F3"/>
                </a:solidFill>
                <a:latin typeface="Arial"/>
                <a:cs typeface="Arial"/>
              </a:rPr>
              <a:t>a</a:t>
            </a:r>
            <a:r>
              <a:rPr sz="900" spc="-30" dirty="0">
                <a:solidFill>
                  <a:srgbClr val="F3F3F3"/>
                </a:solidFill>
                <a:latin typeface="Arial"/>
                <a:cs typeface="Arial"/>
              </a:rPr>
              <a:t>n</a:t>
            </a:r>
            <a:r>
              <a:rPr sz="900" spc="-10" dirty="0">
                <a:solidFill>
                  <a:srgbClr val="F3F3F3"/>
                </a:solidFill>
                <a:latin typeface="Arial"/>
                <a:cs typeface="Arial"/>
              </a:rPr>
              <a:t>d  </a:t>
            </a:r>
            <a:r>
              <a:rPr sz="900" spc="-50" dirty="0">
                <a:solidFill>
                  <a:srgbClr val="F3F3F3"/>
                </a:solidFill>
                <a:latin typeface="Arial"/>
                <a:cs typeface="Arial"/>
              </a:rPr>
              <a:t>retweets.</a:t>
            </a:r>
            <a:endParaRPr sz="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463734" y="2109481"/>
            <a:ext cx="1325245" cy="1322070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819"/>
              </a:spcBef>
            </a:pPr>
            <a:r>
              <a:rPr sz="1100" b="1" spc="40" dirty="0">
                <a:solidFill>
                  <a:srgbClr val="F3F3F3"/>
                </a:solidFill>
                <a:latin typeface="Arial"/>
                <a:cs typeface="Arial"/>
              </a:rPr>
              <a:t>+76%</a:t>
            </a:r>
            <a:endParaRPr sz="1100">
              <a:latin typeface="Arial"/>
              <a:cs typeface="Arial"/>
            </a:endParaRPr>
          </a:p>
          <a:p>
            <a:pPr marL="12065" marR="5080" algn="ctr">
              <a:lnSpc>
                <a:spcPct val="100299"/>
              </a:lnSpc>
              <a:spcBef>
                <a:spcPts val="585"/>
              </a:spcBef>
            </a:pPr>
            <a:r>
              <a:rPr sz="900" spc="-65" dirty="0">
                <a:solidFill>
                  <a:srgbClr val="F3F3F3"/>
                </a:solidFill>
                <a:latin typeface="Arial"/>
                <a:cs typeface="Arial"/>
              </a:rPr>
              <a:t>T</a:t>
            </a:r>
            <a:r>
              <a:rPr sz="900" spc="-55" dirty="0">
                <a:solidFill>
                  <a:srgbClr val="F3F3F3"/>
                </a:solidFill>
                <a:latin typeface="Arial"/>
                <a:cs typeface="Arial"/>
              </a:rPr>
              <a:t>o</a:t>
            </a:r>
            <a:r>
              <a:rPr sz="900" spc="20" dirty="0">
                <a:solidFill>
                  <a:srgbClr val="F3F3F3"/>
                </a:solidFill>
                <a:latin typeface="Arial"/>
                <a:cs typeface="Arial"/>
              </a:rPr>
              <a:t>t</a:t>
            </a:r>
            <a:r>
              <a:rPr sz="900" spc="-70" dirty="0">
                <a:solidFill>
                  <a:srgbClr val="F3F3F3"/>
                </a:solidFill>
                <a:latin typeface="Arial"/>
                <a:cs typeface="Arial"/>
              </a:rPr>
              <a:t>a</a:t>
            </a:r>
            <a:r>
              <a:rPr sz="900" spc="5" dirty="0">
                <a:solidFill>
                  <a:srgbClr val="F3F3F3"/>
                </a:solidFill>
                <a:latin typeface="Arial"/>
                <a:cs typeface="Arial"/>
              </a:rPr>
              <a:t>l</a:t>
            </a:r>
            <a:r>
              <a:rPr sz="900" spc="-70" dirty="0">
                <a:solidFill>
                  <a:srgbClr val="F3F3F3"/>
                </a:solidFill>
                <a:latin typeface="Arial"/>
                <a:cs typeface="Arial"/>
              </a:rPr>
              <a:t> </a:t>
            </a:r>
            <a:r>
              <a:rPr sz="900" spc="-60" dirty="0">
                <a:solidFill>
                  <a:srgbClr val="F3F3F3"/>
                </a:solidFill>
                <a:latin typeface="Arial"/>
                <a:cs typeface="Arial"/>
              </a:rPr>
              <a:t>e</a:t>
            </a:r>
            <a:r>
              <a:rPr sz="900" spc="-50" dirty="0">
                <a:solidFill>
                  <a:srgbClr val="F3F3F3"/>
                </a:solidFill>
                <a:latin typeface="Arial"/>
                <a:cs typeface="Arial"/>
              </a:rPr>
              <a:t>n</a:t>
            </a:r>
            <a:r>
              <a:rPr sz="900" spc="-65" dirty="0">
                <a:solidFill>
                  <a:srgbClr val="F3F3F3"/>
                </a:solidFill>
                <a:latin typeface="Arial"/>
                <a:cs typeface="Arial"/>
              </a:rPr>
              <a:t>g</a:t>
            </a:r>
            <a:r>
              <a:rPr sz="900" spc="-70" dirty="0">
                <a:solidFill>
                  <a:srgbClr val="F3F3F3"/>
                </a:solidFill>
                <a:latin typeface="Arial"/>
                <a:cs typeface="Arial"/>
              </a:rPr>
              <a:t>a</a:t>
            </a:r>
            <a:r>
              <a:rPr sz="900" spc="-65" dirty="0">
                <a:solidFill>
                  <a:srgbClr val="F3F3F3"/>
                </a:solidFill>
                <a:latin typeface="Arial"/>
                <a:cs typeface="Arial"/>
              </a:rPr>
              <a:t>g</a:t>
            </a:r>
            <a:r>
              <a:rPr sz="900" spc="-50" dirty="0">
                <a:solidFill>
                  <a:srgbClr val="F3F3F3"/>
                </a:solidFill>
                <a:latin typeface="Arial"/>
                <a:cs typeface="Arial"/>
              </a:rPr>
              <a:t>e</a:t>
            </a:r>
            <a:r>
              <a:rPr sz="900" spc="-65" dirty="0">
                <a:solidFill>
                  <a:srgbClr val="F3F3F3"/>
                </a:solidFill>
                <a:latin typeface="Arial"/>
                <a:cs typeface="Arial"/>
              </a:rPr>
              <a:t>m</a:t>
            </a:r>
            <a:r>
              <a:rPr sz="900" spc="-60" dirty="0">
                <a:solidFill>
                  <a:srgbClr val="F3F3F3"/>
                </a:solidFill>
                <a:latin typeface="Arial"/>
                <a:cs typeface="Arial"/>
              </a:rPr>
              <a:t>e</a:t>
            </a:r>
            <a:r>
              <a:rPr sz="900" spc="-50" dirty="0">
                <a:solidFill>
                  <a:srgbClr val="F3F3F3"/>
                </a:solidFill>
                <a:latin typeface="Arial"/>
                <a:cs typeface="Arial"/>
              </a:rPr>
              <a:t>n</a:t>
            </a:r>
            <a:r>
              <a:rPr sz="900" spc="20" dirty="0">
                <a:solidFill>
                  <a:srgbClr val="F3F3F3"/>
                </a:solidFill>
                <a:latin typeface="Arial"/>
                <a:cs typeface="Arial"/>
              </a:rPr>
              <a:t>t</a:t>
            </a:r>
            <a:r>
              <a:rPr sz="900" spc="-75" dirty="0">
                <a:solidFill>
                  <a:srgbClr val="F3F3F3"/>
                </a:solidFill>
                <a:latin typeface="Arial"/>
                <a:cs typeface="Arial"/>
              </a:rPr>
              <a:t> </a:t>
            </a:r>
            <a:r>
              <a:rPr sz="900" spc="-10" dirty="0">
                <a:solidFill>
                  <a:srgbClr val="F3F3F3"/>
                </a:solidFill>
                <a:latin typeface="Arial"/>
                <a:cs typeface="Arial"/>
              </a:rPr>
              <a:t>i</a:t>
            </a:r>
            <a:r>
              <a:rPr sz="900" spc="-30" dirty="0">
                <a:solidFill>
                  <a:srgbClr val="F3F3F3"/>
                </a:solidFill>
                <a:latin typeface="Arial"/>
                <a:cs typeface="Arial"/>
              </a:rPr>
              <a:t>n</a:t>
            </a:r>
            <a:r>
              <a:rPr sz="900" spc="-55" dirty="0">
                <a:solidFill>
                  <a:srgbClr val="F3F3F3"/>
                </a:solidFill>
                <a:latin typeface="Arial"/>
                <a:cs typeface="Arial"/>
              </a:rPr>
              <a:t>c</a:t>
            </a:r>
            <a:r>
              <a:rPr sz="900" spc="-30" dirty="0">
                <a:solidFill>
                  <a:srgbClr val="F3F3F3"/>
                </a:solidFill>
                <a:latin typeface="Arial"/>
                <a:cs typeface="Arial"/>
              </a:rPr>
              <a:t>r</a:t>
            </a:r>
            <a:r>
              <a:rPr sz="900" spc="-80" dirty="0">
                <a:solidFill>
                  <a:srgbClr val="F3F3F3"/>
                </a:solidFill>
                <a:latin typeface="Arial"/>
                <a:cs typeface="Arial"/>
              </a:rPr>
              <a:t>e</a:t>
            </a:r>
            <a:r>
              <a:rPr sz="900" spc="-75" dirty="0">
                <a:solidFill>
                  <a:srgbClr val="F3F3F3"/>
                </a:solidFill>
                <a:latin typeface="Arial"/>
                <a:cs typeface="Arial"/>
              </a:rPr>
              <a:t>a</a:t>
            </a:r>
            <a:r>
              <a:rPr sz="900" spc="-90" dirty="0">
                <a:solidFill>
                  <a:srgbClr val="F3F3F3"/>
                </a:solidFill>
                <a:latin typeface="Arial"/>
                <a:cs typeface="Arial"/>
              </a:rPr>
              <a:t>s</a:t>
            </a:r>
            <a:r>
              <a:rPr sz="900" spc="-45" dirty="0">
                <a:solidFill>
                  <a:srgbClr val="F3F3F3"/>
                </a:solidFill>
                <a:latin typeface="Arial"/>
                <a:cs typeface="Arial"/>
              </a:rPr>
              <a:t>ed  by</a:t>
            </a:r>
            <a:r>
              <a:rPr sz="900" spc="-70" dirty="0">
                <a:solidFill>
                  <a:srgbClr val="F3F3F3"/>
                </a:solidFill>
                <a:latin typeface="Arial"/>
                <a:cs typeface="Arial"/>
              </a:rPr>
              <a:t> </a:t>
            </a:r>
            <a:r>
              <a:rPr sz="900" spc="-85" dirty="0">
                <a:solidFill>
                  <a:srgbClr val="F3F3F3"/>
                </a:solidFill>
                <a:latin typeface="Arial"/>
                <a:cs typeface="Arial"/>
              </a:rPr>
              <a:t>76% </a:t>
            </a:r>
            <a:r>
              <a:rPr sz="900" spc="-60" dirty="0">
                <a:solidFill>
                  <a:srgbClr val="F3F3F3"/>
                </a:solidFill>
                <a:latin typeface="Arial"/>
                <a:cs typeface="Arial"/>
              </a:rPr>
              <a:t>ac</a:t>
            </a:r>
            <a:r>
              <a:rPr sz="900" spc="-30" dirty="0">
                <a:solidFill>
                  <a:srgbClr val="F3F3F3"/>
                </a:solidFill>
                <a:latin typeface="Arial"/>
                <a:cs typeface="Arial"/>
              </a:rPr>
              <a:t>ro</a:t>
            </a:r>
            <a:r>
              <a:rPr sz="900" spc="-90" dirty="0">
                <a:solidFill>
                  <a:srgbClr val="F3F3F3"/>
                </a:solidFill>
                <a:latin typeface="Arial"/>
                <a:cs typeface="Arial"/>
              </a:rPr>
              <a:t>ss</a:t>
            </a:r>
            <a:r>
              <a:rPr sz="900" spc="-75" dirty="0">
                <a:solidFill>
                  <a:srgbClr val="F3F3F3"/>
                </a:solidFill>
                <a:latin typeface="Arial"/>
                <a:cs typeface="Arial"/>
              </a:rPr>
              <a:t> </a:t>
            </a:r>
            <a:r>
              <a:rPr sz="900" spc="-100" dirty="0">
                <a:solidFill>
                  <a:srgbClr val="F3F3F3"/>
                </a:solidFill>
                <a:latin typeface="Arial"/>
                <a:cs typeface="Arial"/>
              </a:rPr>
              <a:t>P</a:t>
            </a:r>
            <a:r>
              <a:rPr sz="900" spc="-95" dirty="0">
                <a:solidFill>
                  <a:srgbClr val="F3F3F3"/>
                </a:solidFill>
                <a:latin typeface="Arial"/>
                <a:cs typeface="Arial"/>
              </a:rPr>
              <a:t>e</a:t>
            </a:r>
            <a:r>
              <a:rPr sz="900" spc="-30" dirty="0">
                <a:solidFill>
                  <a:srgbClr val="F3F3F3"/>
                </a:solidFill>
                <a:latin typeface="Arial"/>
                <a:cs typeface="Arial"/>
              </a:rPr>
              <a:t>nn</a:t>
            </a:r>
            <a:r>
              <a:rPr sz="900" spc="-75" dirty="0">
                <a:solidFill>
                  <a:srgbClr val="F3F3F3"/>
                </a:solidFill>
                <a:latin typeface="Arial"/>
                <a:cs typeface="Arial"/>
              </a:rPr>
              <a:t> </a:t>
            </a:r>
            <a:r>
              <a:rPr sz="900" spc="-90" dirty="0">
                <a:solidFill>
                  <a:srgbClr val="F3F3F3"/>
                </a:solidFill>
                <a:latin typeface="Arial"/>
                <a:cs typeface="Arial"/>
              </a:rPr>
              <a:t>S</a:t>
            </a:r>
            <a:r>
              <a:rPr sz="900" spc="-35" dirty="0">
                <a:solidFill>
                  <a:srgbClr val="F3F3F3"/>
                </a:solidFill>
                <a:latin typeface="Arial"/>
                <a:cs typeface="Arial"/>
              </a:rPr>
              <a:t>t</a:t>
            </a:r>
            <a:r>
              <a:rPr sz="900" spc="-70" dirty="0">
                <a:solidFill>
                  <a:srgbClr val="F3F3F3"/>
                </a:solidFill>
                <a:latin typeface="Arial"/>
                <a:cs typeface="Arial"/>
              </a:rPr>
              <a:t>a</a:t>
            </a:r>
            <a:r>
              <a:rPr sz="900" spc="20" dirty="0">
                <a:solidFill>
                  <a:srgbClr val="F3F3F3"/>
                </a:solidFill>
                <a:latin typeface="Arial"/>
                <a:cs typeface="Arial"/>
              </a:rPr>
              <a:t>t</a:t>
            </a:r>
            <a:r>
              <a:rPr sz="900" spc="-50" dirty="0">
                <a:solidFill>
                  <a:srgbClr val="F3F3F3"/>
                </a:solidFill>
                <a:latin typeface="Arial"/>
                <a:cs typeface="Arial"/>
              </a:rPr>
              <a:t>e  </a:t>
            </a:r>
            <a:r>
              <a:rPr sz="900" spc="-70" dirty="0">
                <a:solidFill>
                  <a:srgbClr val="F3F3F3"/>
                </a:solidFill>
                <a:latin typeface="Arial"/>
                <a:cs typeface="Arial"/>
              </a:rPr>
              <a:t>L</a:t>
            </a:r>
            <a:r>
              <a:rPr sz="900" spc="-25" dirty="0">
                <a:solidFill>
                  <a:srgbClr val="F3F3F3"/>
                </a:solidFill>
                <a:latin typeface="Arial"/>
                <a:cs typeface="Arial"/>
              </a:rPr>
              <a:t>i</a:t>
            </a:r>
            <a:r>
              <a:rPr sz="900" spc="-20" dirty="0">
                <a:solidFill>
                  <a:srgbClr val="F3F3F3"/>
                </a:solidFill>
                <a:latin typeface="Arial"/>
                <a:cs typeface="Arial"/>
              </a:rPr>
              <a:t>b</a:t>
            </a:r>
            <a:r>
              <a:rPr sz="900" spc="-30" dirty="0">
                <a:solidFill>
                  <a:srgbClr val="F3F3F3"/>
                </a:solidFill>
                <a:latin typeface="Arial"/>
                <a:cs typeface="Arial"/>
              </a:rPr>
              <a:t>r</a:t>
            </a:r>
            <a:r>
              <a:rPr sz="900" spc="-65" dirty="0">
                <a:solidFill>
                  <a:srgbClr val="F3F3F3"/>
                </a:solidFill>
                <a:latin typeface="Arial"/>
                <a:cs typeface="Arial"/>
              </a:rPr>
              <a:t>a</a:t>
            </a:r>
            <a:r>
              <a:rPr sz="900" spc="-30" dirty="0">
                <a:solidFill>
                  <a:srgbClr val="F3F3F3"/>
                </a:solidFill>
                <a:latin typeface="Arial"/>
                <a:cs typeface="Arial"/>
              </a:rPr>
              <a:t>r</a:t>
            </a:r>
            <a:r>
              <a:rPr sz="900" spc="-65" dirty="0">
                <a:solidFill>
                  <a:srgbClr val="F3F3F3"/>
                </a:solidFill>
                <a:latin typeface="Arial"/>
                <a:cs typeface="Arial"/>
              </a:rPr>
              <a:t>y</a:t>
            </a:r>
            <a:r>
              <a:rPr sz="900" spc="-15" dirty="0">
                <a:solidFill>
                  <a:srgbClr val="F3F3F3"/>
                </a:solidFill>
                <a:latin typeface="Arial"/>
                <a:cs typeface="Arial"/>
              </a:rPr>
              <a:t>’</a:t>
            </a:r>
            <a:r>
              <a:rPr sz="900" spc="-90" dirty="0">
                <a:solidFill>
                  <a:srgbClr val="F3F3F3"/>
                </a:solidFill>
                <a:latin typeface="Arial"/>
                <a:cs typeface="Arial"/>
              </a:rPr>
              <a:t>s</a:t>
            </a:r>
            <a:r>
              <a:rPr sz="900" spc="-75" dirty="0">
                <a:solidFill>
                  <a:srgbClr val="F3F3F3"/>
                </a:solidFill>
                <a:latin typeface="Arial"/>
                <a:cs typeface="Arial"/>
              </a:rPr>
              <a:t> </a:t>
            </a:r>
            <a:r>
              <a:rPr sz="900" spc="-130" dirty="0">
                <a:solidFill>
                  <a:srgbClr val="F3F3F3"/>
                </a:solidFill>
                <a:latin typeface="Arial"/>
                <a:cs typeface="Arial"/>
              </a:rPr>
              <a:t>F</a:t>
            </a:r>
            <a:r>
              <a:rPr sz="900" spc="-65" dirty="0">
                <a:solidFill>
                  <a:srgbClr val="F3F3F3"/>
                </a:solidFill>
                <a:latin typeface="Arial"/>
                <a:cs typeface="Arial"/>
              </a:rPr>
              <a:t>ac</a:t>
            </a:r>
            <a:r>
              <a:rPr sz="900" spc="-75" dirty="0">
                <a:solidFill>
                  <a:srgbClr val="F3F3F3"/>
                </a:solidFill>
                <a:latin typeface="Arial"/>
                <a:cs typeface="Arial"/>
              </a:rPr>
              <a:t>e</a:t>
            </a:r>
            <a:r>
              <a:rPr sz="900" spc="-20" dirty="0">
                <a:solidFill>
                  <a:srgbClr val="F3F3F3"/>
                </a:solidFill>
                <a:latin typeface="Arial"/>
                <a:cs typeface="Arial"/>
              </a:rPr>
              <a:t>b</a:t>
            </a:r>
            <a:r>
              <a:rPr sz="900" spc="-30" dirty="0">
                <a:solidFill>
                  <a:srgbClr val="F3F3F3"/>
                </a:solidFill>
                <a:latin typeface="Arial"/>
                <a:cs typeface="Arial"/>
              </a:rPr>
              <a:t>oo</a:t>
            </a:r>
            <a:r>
              <a:rPr sz="900" spc="-40" dirty="0">
                <a:solidFill>
                  <a:srgbClr val="F3F3F3"/>
                </a:solidFill>
                <a:latin typeface="Arial"/>
                <a:cs typeface="Arial"/>
              </a:rPr>
              <a:t>k</a:t>
            </a:r>
            <a:r>
              <a:rPr sz="900" spc="-65" dirty="0">
                <a:solidFill>
                  <a:srgbClr val="F3F3F3"/>
                </a:solidFill>
                <a:latin typeface="Arial"/>
                <a:cs typeface="Arial"/>
              </a:rPr>
              <a:t>,</a:t>
            </a:r>
            <a:r>
              <a:rPr sz="900" spc="-75" dirty="0">
                <a:solidFill>
                  <a:srgbClr val="F3F3F3"/>
                </a:solidFill>
                <a:latin typeface="Arial"/>
                <a:cs typeface="Arial"/>
              </a:rPr>
              <a:t> </a:t>
            </a:r>
            <a:r>
              <a:rPr sz="900" spc="-95" dirty="0">
                <a:solidFill>
                  <a:srgbClr val="F3F3F3"/>
                </a:solidFill>
                <a:latin typeface="Arial"/>
                <a:cs typeface="Arial"/>
              </a:rPr>
              <a:t>T</a:t>
            </a:r>
            <a:r>
              <a:rPr sz="900" spc="-60" dirty="0">
                <a:solidFill>
                  <a:srgbClr val="F3F3F3"/>
                </a:solidFill>
                <a:latin typeface="Arial"/>
                <a:cs typeface="Arial"/>
              </a:rPr>
              <a:t>w</a:t>
            </a:r>
            <a:r>
              <a:rPr sz="900" spc="-5" dirty="0">
                <a:solidFill>
                  <a:srgbClr val="F3F3F3"/>
                </a:solidFill>
                <a:latin typeface="Arial"/>
                <a:cs typeface="Arial"/>
              </a:rPr>
              <a:t>i</a:t>
            </a:r>
            <a:r>
              <a:rPr sz="900" spc="20" dirty="0">
                <a:solidFill>
                  <a:srgbClr val="F3F3F3"/>
                </a:solidFill>
                <a:latin typeface="Arial"/>
                <a:cs typeface="Arial"/>
              </a:rPr>
              <a:t>tt</a:t>
            </a:r>
            <a:r>
              <a:rPr sz="900" spc="-85" dirty="0">
                <a:solidFill>
                  <a:srgbClr val="F3F3F3"/>
                </a:solidFill>
                <a:latin typeface="Arial"/>
                <a:cs typeface="Arial"/>
              </a:rPr>
              <a:t>e</a:t>
            </a:r>
            <a:r>
              <a:rPr sz="900" spc="-25" dirty="0">
                <a:solidFill>
                  <a:srgbClr val="F3F3F3"/>
                </a:solidFill>
                <a:latin typeface="Arial"/>
                <a:cs typeface="Arial"/>
              </a:rPr>
              <a:t>r  </a:t>
            </a:r>
            <a:r>
              <a:rPr sz="900" spc="-50" dirty="0">
                <a:solidFill>
                  <a:srgbClr val="F3F3F3"/>
                </a:solidFill>
                <a:latin typeface="Arial"/>
                <a:cs typeface="Arial"/>
              </a:rPr>
              <a:t>an</a:t>
            </a:r>
            <a:r>
              <a:rPr sz="900" spc="-15" dirty="0">
                <a:solidFill>
                  <a:srgbClr val="F3F3F3"/>
                </a:solidFill>
                <a:latin typeface="Arial"/>
                <a:cs typeface="Arial"/>
              </a:rPr>
              <a:t>d</a:t>
            </a:r>
            <a:r>
              <a:rPr sz="900" spc="-75" dirty="0">
                <a:solidFill>
                  <a:srgbClr val="F3F3F3"/>
                </a:solidFill>
                <a:latin typeface="Arial"/>
                <a:cs typeface="Arial"/>
              </a:rPr>
              <a:t> </a:t>
            </a:r>
            <a:r>
              <a:rPr sz="900" spc="-45" dirty="0">
                <a:solidFill>
                  <a:srgbClr val="F3F3F3"/>
                </a:solidFill>
                <a:latin typeface="Arial"/>
                <a:cs typeface="Arial"/>
              </a:rPr>
              <a:t>I</a:t>
            </a:r>
            <a:r>
              <a:rPr sz="900" spc="-30" dirty="0">
                <a:solidFill>
                  <a:srgbClr val="F3F3F3"/>
                </a:solidFill>
                <a:latin typeface="Arial"/>
                <a:cs typeface="Arial"/>
              </a:rPr>
              <a:t>n</a:t>
            </a:r>
            <a:r>
              <a:rPr sz="900" spc="-90" dirty="0">
                <a:solidFill>
                  <a:srgbClr val="F3F3F3"/>
                </a:solidFill>
                <a:latin typeface="Arial"/>
                <a:cs typeface="Arial"/>
              </a:rPr>
              <a:t>s</a:t>
            </a:r>
            <a:r>
              <a:rPr sz="900" spc="20" dirty="0">
                <a:solidFill>
                  <a:srgbClr val="F3F3F3"/>
                </a:solidFill>
                <a:latin typeface="Arial"/>
                <a:cs typeface="Arial"/>
              </a:rPr>
              <a:t>t</a:t>
            </a:r>
            <a:r>
              <a:rPr sz="900" spc="-70" dirty="0">
                <a:solidFill>
                  <a:srgbClr val="F3F3F3"/>
                </a:solidFill>
                <a:latin typeface="Arial"/>
                <a:cs typeface="Arial"/>
              </a:rPr>
              <a:t>a</a:t>
            </a:r>
            <a:r>
              <a:rPr sz="900" spc="-65" dirty="0">
                <a:solidFill>
                  <a:srgbClr val="F3F3F3"/>
                </a:solidFill>
                <a:latin typeface="Arial"/>
                <a:cs typeface="Arial"/>
              </a:rPr>
              <a:t>g</a:t>
            </a:r>
            <a:r>
              <a:rPr sz="900" spc="-30" dirty="0">
                <a:solidFill>
                  <a:srgbClr val="F3F3F3"/>
                </a:solidFill>
                <a:latin typeface="Arial"/>
                <a:cs typeface="Arial"/>
              </a:rPr>
              <a:t>r</a:t>
            </a:r>
            <a:r>
              <a:rPr sz="900" spc="-45" dirty="0">
                <a:solidFill>
                  <a:srgbClr val="F3F3F3"/>
                </a:solidFill>
                <a:latin typeface="Arial"/>
                <a:cs typeface="Arial"/>
              </a:rPr>
              <a:t>am</a:t>
            </a:r>
            <a:r>
              <a:rPr sz="900" spc="-80" dirty="0">
                <a:solidFill>
                  <a:srgbClr val="F3F3F3"/>
                </a:solidFill>
                <a:latin typeface="Arial"/>
                <a:cs typeface="Arial"/>
              </a:rPr>
              <a:t> </a:t>
            </a:r>
            <a:r>
              <a:rPr sz="900" spc="-60" dirty="0">
                <a:solidFill>
                  <a:srgbClr val="F3F3F3"/>
                </a:solidFill>
                <a:latin typeface="Arial"/>
                <a:cs typeface="Arial"/>
              </a:rPr>
              <a:t>ac</a:t>
            </a:r>
            <a:r>
              <a:rPr sz="900" spc="-55" dirty="0">
                <a:solidFill>
                  <a:srgbClr val="F3F3F3"/>
                </a:solidFill>
                <a:latin typeface="Arial"/>
                <a:cs typeface="Arial"/>
              </a:rPr>
              <a:t>c</a:t>
            </a:r>
            <a:r>
              <a:rPr sz="900" spc="-30" dirty="0">
                <a:solidFill>
                  <a:srgbClr val="F3F3F3"/>
                </a:solidFill>
                <a:latin typeface="Arial"/>
                <a:cs typeface="Arial"/>
              </a:rPr>
              <a:t>oun</a:t>
            </a:r>
            <a:r>
              <a:rPr sz="900" spc="20" dirty="0">
                <a:solidFill>
                  <a:srgbClr val="F3F3F3"/>
                </a:solidFill>
                <a:latin typeface="Arial"/>
                <a:cs typeface="Arial"/>
              </a:rPr>
              <a:t>t</a:t>
            </a:r>
            <a:r>
              <a:rPr sz="900" spc="-90" dirty="0">
                <a:solidFill>
                  <a:srgbClr val="F3F3F3"/>
                </a:solidFill>
                <a:latin typeface="Arial"/>
                <a:cs typeface="Arial"/>
              </a:rPr>
              <a:t>s</a:t>
            </a:r>
            <a:r>
              <a:rPr sz="900" spc="-65" dirty="0">
                <a:solidFill>
                  <a:srgbClr val="F3F3F3"/>
                </a:solidFill>
                <a:latin typeface="Arial"/>
                <a:cs typeface="Arial"/>
              </a:rPr>
              <a:t>.  </a:t>
            </a:r>
            <a:r>
              <a:rPr sz="900" spc="-70" dirty="0">
                <a:solidFill>
                  <a:srgbClr val="F3F3F3"/>
                </a:solidFill>
                <a:latin typeface="Arial"/>
                <a:cs typeface="Arial"/>
              </a:rPr>
              <a:t>T</a:t>
            </a:r>
            <a:r>
              <a:rPr sz="900" spc="-50" dirty="0">
                <a:solidFill>
                  <a:srgbClr val="F3F3F3"/>
                </a:solidFill>
                <a:latin typeface="Arial"/>
                <a:cs typeface="Arial"/>
              </a:rPr>
              <a:t>h</a:t>
            </a:r>
            <a:r>
              <a:rPr sz="900" spc="-10" dirty="0">
                <a:solidFill>
                  <a:srgbClr val="F3F3F3"/>
                </a:solidFill>
                <a:latin typeface="Arial"/>
                <a:cs typeface="Arial"/>
              </a:rPr>
              <a:t>i</a:t>
            </a:r>
            <a:r>
              <a:rPr sz="900" spc="-90" dirty="0">
                <a:solidFill>
                  <a:srgbClr val="F3F3F3"/>
                </a:solidFill>
                <a:latin typeface="Arial"/>
                <a:cs typeface="Arial"/>
              </a:rPr>
              <a:t>s</a:t>
            </a:r>
            <a:r>
              <a:rPr sz="900" spc="-75" dirty="0">
                <a:solidFill>
                  <a:srgbClr val="F3F3F3"/>
                </a:solidFill>
                <a:latin typeface="Arial"/>
                <a:cs typeface="Arial"/>
              </a:rPr>
              <a:t> </a:t>
            </a:r>
            <a:r>
              <a:rPr sz="900" spc="-10" dirty="0">
                <a:solidFill>
                  <a:srgbClr val="F3F3F3"/>
                </a:solidFill>
                <a:latin typeface="Arial"/>
                <a:cs typeface="Arial"/>
              </a:rPr>
              <a:t>i</a:t>
            </a:r>
            <a:r>
              <a:rPr sz="900" spc="-30" dirty="0">
                <a:solidFill>
                  <a:srgbClr val="F3F3F3"/>
                </a:solidFill>
                <a:latin typeface="Arial"/>
                <a:cs typeface="Arial"/>
              </a:rPr>
              <a:t>n</a:t>
            </a:r>
            <a:r>
              <a:rPr sz="900" spc="-55" dirty="0">
                <a:solidFill>
                  <a:srgbClr val="F3F3F3"/>
                </a:solidFill>
                <a:latin typeface="Arial"/>
                <a:cs typeface="Arial"/>
              </a:rPr>
              <a:t>c</a:t>
            </a:r>
            <a:r>
              <a:rPr sz="900" spc="10" dirty="0">
                <a:solidFill>
                  <a:srgbClr val="F3F3F3"/>
                </a:solidFill>
                <a:latin typeface="Arial"/>
                <a:cs typeface="Arial"/>
              </a:rPr>
              <a:t>l</a:t>
            </a:r>
            <a:r>
              <a:rPr sz="900" spc="-30" dirty="0">
                <a:solidFill>
                  <a:srgbClr val="F3F3F3"/>
                </a:solidFill>
                <a:latin typeface="Arial"/>
                <a:cs typeface="Arial"/>
              </a:rPr>
              <a:t>u</a:t>
            </a:r>
            <a:r>
              <a:rPr sz="900" spc="-15" dirty="0">
                <a:solidFill>
                  <a:srgbClr val="F3F3F3"/>
                </a:solidFill>
                <a:latin typeface="Arial"/>
                <a:cs typeface="Arial"/>
              </a:rPr>
              <a:t>d</a:t>
            </a:r>
            <a:r>
              <a:rPr sz="900" spc="-95" dirty="0">
                <a:solidFill>
                  <a:srgbClr val="F3F3F3"/>
                </a:solidFill>
                <a:latin typeface="Arial"/>
                <a:cs typeface="Arial"/>
              </a:rPr>
              <a:t>e</a:t>
            </a:r>
            <a:r>
              <a:rPr sz="900" spc="-80" dirty="0">
                <a:solidFill>
                  <a:srgbClr val="F3F3F3"/>
                </a:solidFill>
                <a:latin typeface="Arial"/>
                <a:cs typeface="Arial"/>
              </a:rPr>
              <a:t>s</a:t>
            </a:r>
            <a:r>
              <a:rPr sz="900" spc="-75" dirty="0">
                <a:solidFill>
                  <a:srgbClr val="F3F3F3"/>
                </a:solidFill>
                <a:latin typeface="Arial"/>
                <a:cs typeface="Arial"/>
              </a:rPr>
              <a:t> </a:t>
            </a:r>
            <a:r>
              <a:rPr sz="900" spc="10" dirty="0">
                <a:solidFill>
                  <a:srgbClr val="F3F3F3"/>
                </a:solidFill>
                <a:latin typeface="Arial"/>
                <a:cs typeface="Arial"/>
              </a:rPr>
              <a:t>l</a:t>
            </a:r>
            <a:r>
              <a:rPr sz="900" spc="-10" dirty="0">
                <a:solidFill>
                  <a:srgbClr val="F3F3F3"/>
                </a:solidFill>
                <a:latin typeface="Arial"/>
                <a:cs typeface="Arial"/>
              </a:rPr>
              <a:t>i</a:t>
            </a:r>
            <a:r>
              <a:rPr sz="900" spc="-40" dirty="0">
                <a:solidFill>
                  <a:srgbClr val="F3F3F3"/>
                </a:solidFill>
                <a:latin typeface="Arial"/>
                <a:cs typeface="Arial"/>
              </a:rPr>
              <a:t>k</a:t>
            </a:r>
            <a:r>
              <a:rPr sz="900" spc="-95" dirty="0">
                <a:solidFill>
                  <a:srgbClr val="F3F3F3"/>
                </a:solidFill>
                <a:latin typeface="Arial"/>
                <a:cs typeface="Arial"/>
              </a:rPr>
              <a:t>e</a:t>
            </a:r>
            <a:r>
              <a:rPr sz="900" spc="-80" dirty="0">
                <a:solidFill>
                  <a:srgbClr val="F3F3F3"/>
                </a:solidFill>
                <a:latin typeface="Arial"/>
                <a:cs typeface="Arial"/>
              </a:rPr>
              <a:t>s</a:t>
            </a:r>
            <a:r>
              <a:rPr sz="900" spc="-65" dirty="0">
                <a:solidFill>
                  <a:srgbClr val="F3F3F3"/>
                </a:solidFill>
                <a:latin typeface="Arial"/>
                <a:cs typeface="Arial"/>
              </a:rPr>
              <a:t>,</a:t>
            </a:r>
            <a:r>
              <a:rPr sz="900" spc="-75" dirty="0">
                <a:solidFill>
                  <a:srgbClr val="F3F3F3"/>
                </a:solidFill>
                <a:latin typeface="Arial"/>
                <a:cs typeface="Arial"/>
              </a:rPr>
              <a:t> </a:t>
            </a:r>
            <a:r>
              <a:rPr sz="900" spc="-30" dirty="0">
                <a:solidFill>
                  <a:srgbClr val="F3F3F3"/>
                </a:solidFill>
                <a:latin typeface="Arial"/>
                <a:cs typeface="Arial"/>
              </a:rPr>
              <a:t>r</a:t>
            </a:r>
            <a:r>
              <a:rPr sz="900" spc="-55" dirty="0">
                <a:solidFill>
                  <a:srgbClr val="F3F3F3"/>
                </a:solidFill>
                <a:latin typeface="Arial"/>
                <a:cs typeface="Arial"/>
              </a:rPr>
              <a:t>e</a:t>
            </a:r>
            <a:r>
              <a:rPr sz="900" spc="-45" dirty="0">
                <a:solidFill>
                  <a:srgbClr val="F3F3F3"/>
                </a:solidFill>
                <a:latin typeface="Arial"/>
                <a:cs typeface="Arial"/>
              </a:rPr>
              <a:t>p</a:t>
            </a:r>
            <a:r>
              <a:rPr sz="900" spc="10" dirty="0">
                <a:solidFill>
                  <a:srgbClr val="F3F3F3"/>
                </a:solidFill>
                <a:latin typeface="Arial"/>
                <a:cs typeface="Arial"/>
              </a:rPr>
              <a:t>l</a:t>
            </a:r>
            <a:r>
              <a:rPr sz="900" spc="-10" dirty="0">
                <a:solidFill>
                  <a:srgbClr val="F3F3F3"/>
                </a:solidFill>
                <a:latin typeface="Arial"/>
                <a:cs typeface="Arial"/>
              </a:rPr>
              <a:t>i</a:t>
            </a:r>
            <a:r>
              <a:rPr sz="900" spc="-95" dirty="0">
                <a:solidFill>
                  <a:srgbClr val="F3F3F3"/>
                </a:solidFill>
                <a:latin typeface="Arial"/>
                <a:cs typeface="Arial"/>
              </a:rPr>
              <a:t>e</a:t>
            </a:r>
            <a:r>
              <a:rPr sz="900" spc="-80" dirty="0">
                <a:solidFill>
                  <a:srgbClr val="F3F3F3"/>
                </a:solidFill>
                <a:latin typeface="Arial"/>
                <a:cs typeface="Arial"/>
              </a:rPr>
              <a:t>s</a:t>
            </a:r>
            <a:r>
              <a:rPr sz="900" spc="-65" dirty="0">
                <a:solidFill>
                  <a:srgbClr val="F3F3F3"/>
                </a:solidFill>
                <a:latin typeface="Arial"/>
                <a:cs typeface="Arial"/>
              </a:rPr>
              <a:t>,  </a:t>
            </a:r>
            <a:r>
              <a:rPr sz="900" spc="-55" dirty="0">
                <a:solidFill>
                  <a:srgbClr val="F3F3F3"/>
                </a:solidFill>
                <a:latin typeface="Arial"/>
                <a:cs typeface="Arial"/>
              </a:rPr>
              <a:t>me</a:t>
            </a:r>
            <a:r>
              <a:rPr sz="900" spc="-90" dirty="0">
                <a:solidFill>
                  <a:srgbClr val="F3F3F3"/>
                </a:solidFill>
                <a:latin typeface="Arial"/>
                <a:cs typeface="Arial"/>
              </a:rPr>
              <a:t>ss</a:t>
            </a:r>
            <a:r>
              <a:rPr sz="900" spc="-65" dirty="0">
                <a:solidFill>
                  <a:srgbClr val="F3F3F3"/>
                </a:solidFill>
                <a:latin typeface="Arial"/>
                <a:cs typeface="Arial"/>
              </a:rPr>
              <a:t>ag</a:t>
            </a:r>
            <a:r>
              <a:rPr sz="900" spc="-80" dirty="0">
                <a:solidFill>
                  <a:srgbClr val="F3F3F3"/>
                </a:solidFill>
                <a:latin typeface="Arial"/>
                <a:cs typeface="Arial"/>
              </a:rPr>
              <a:t>e</a:t>
            </a:r>
            <a:r>
              <a:rPr sz="900" spc="-90" dirty="0">
                <a:solidFill>
                  <a:srgbClr val="F3F3F3"/>
                </a:solidFill>
                <a:latin typeface="Arial"/>
                <a:cs typeface="Arial"/>
              </a:rPr>
              <a:t>s</a:t>
            </a:r>
            <a:r>
              <a:rPr sz="900" spc="-65" dirty="0">
                <a:solidFill>
                  <a:srgbClr val="F3F3F3"/>
                </a:solidFill>
                <a:latin typeface="Arial"/>
                <a:cs typeface="Arial"/>
              </a:rPr>
              <a:t>,</a:t>
            </a:r>
            <a:r>
              <a:rPr sz="900" spc="-75" dirty="0">
                <a:solidFill>
                  <a:srgbClr val="F3F3F3"/>
                </a:solidFill>
                <a:latin typeface="Arial"/>
                <a:cs typeface="Arial"/>
              </a:rPr>
              <a:t> </a:t>
            </a:r>
            <a:r>
              <a:rPr sz="900" spc="-55" dirty="0">
                <a:solidFill>
                  <a:srgbClr val="F3F3F3"/>
                </a:solidFill>
                <a:latin typeface="Arial"/>
                <a:cs typeface="Arial"/>
              </a:rPr>
              <a:t>re</a:t>
            </a:r>
            <a:r>
              <a:rPr sz="900" spc="-15" dirty="0">
                <a:solidFill>
                  <a:srgbClr val="F3F3F3"/>
                </a:solidFill>
                <a:latin typeface="Arial"/>
                <a:cs typeface="Arial"/>
              </a:rPr>
              <a:t>p</a:t>
            </a:r>
            <a:r>
              <a:rPr sz="900" spc="-30" dirty="0">
                <a:solidFill>
                  <a:srgbClr val="F3F3F3"/>
                </a:solidFill>
                <a:latin typeface="Arial"/>
                <a:cs typeface="Arial"/>
              </a:rPr>
              <a:t>o</a:t>
            </a:r>
            <a:r>
              <a:rPr sz="900" spc="-90" dirty="0">
                <a:solidFill>
                  <a:srgbClr val="F3F3F3"/>
                </a:solidFill>
                <a:latin typeface="Arial"/>
                <a:cs typeface="Arial"/>
              </a:rPr>
              <a:t>s</a:t>
            </a:r>
            <a:r>
              <a:rPr sz="900" spc="20" dirty="0">
                <a:solidFill>
                  <a:srgbClr val="F3F3F3"/>
                </a:solidFill>
                <a:latin typeface="Arial"/>
                <a:cs typeface="Arial"/>
              </a:rPr>
              <a:t>t</a:t>
            </a:r>
            <a:r>
              <a:rPr sz="900" spc="-90" dirty="0">
                <a:solidFill>
                  <a:srgbClr val="F3F3F3"/>
                </a:solidFill>
                <a:latin typeface="Arial"/>
                <a:cs typeface="Arial"/>
              </a:rPr>
              <a:t>s</a:t>
            </a:r>
            <a:r>
              <a:rPr sz="900" spc="-75" dirty="0">
                <a:solidFill>
                  <a:srgbClr val="F3F3F3"/>
                </a:solidFill>
                <a:latin typeface="Arial"/>
                <a:cs typeface="Arial"/>
              </a:rPr>
              <a:t> </a:t>
            </a:r>
            <a:r>
              <a:rPr sz="900" spc="-65" dirty="0">
                <a:solidFill>
                  <a:srgbClr val="F3F3F3"/>
                </a:solidFill>
                <a:latin typeface="Arial"/>
                <a:cs typeface="Arial"/>
              </a:rPr>
              <a:t>a</a:t>
            </a:r>
            <a:r>
              <a:rPr sz="900" spc="-30" dirty="0">
                <a:solidFill>
                  <a:srgbClr val="F3F3F3"/>
                </a:solidFill>
                <a:latin typeface="Arial"/>
                <a:cs typeface="Arial"/>
              </a:rPr>
              <a:t>n</a:t>
            </a:r>
            <a:r>
              <a:rPr sz="900" spc="-10" dirty="0">
                <a:solidFill>
                  <a:srgbClr val="F3F3F3"/>
                </a:solidFill>
                <a:latin typeface="Arial"/>
                <a:cs typeface="Arial"/>
              </a:rPr>
              <a:t>d  </a:t>
            </a:r>
            <a:r>
              <a:rPr sz="900" spc="-50" dirty="0">
                <a:solidFill>
                  <a:srgbClr val="F3F3F3"/>
                </a:solidFill>
                <a:latin typeface="Arial"/>
                <a:cs typeface="Arial"/>
              </a:rPr>
              <a:t>retweets.</a:t>
            </a:r>
            <a:endParaRPr sz="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856716" y="1159043"/>
            <a:ext cx="1325245" cy="1457960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819"/>
              </a:spcBef>
            </a:pPr>
            <a:r>
              <a:rPr sz="1100" b="1" spc="30" dirty="0">
                <a:solidFill>
                  <a:srgbClr val="191919"/>
                </a:solidFill>
                <a:latin typeface="Arial"/>
                <a:cs typeface="Arial"/>
              </a:rPr>
              <a:t>+53.3%</a:t>
            </a:r>
            <a:endParaRPr sz="1100">
              <a:latin typeface="Arial"/>
              <a:cs typeface="Arial"/>
            </a:endParaRPr>
          </a:p>
          <a:p>
            <a:pPr marL="12700" marR="5080" algn="ctr">
              <a:lnSpc>
                <a:spcPct val="100099"/>
              </a:lnSpc>
              <a:spcBef>
                <a:spcPts val="585"/>
              </a:spcBef>
            </a:pPr>
            <a:r>
              <a:rPr sz="900" spc="-65" dirty="0">
                <a:solidFill>
                  <a:srgbClr val="191919"/>
                </a:solidFill>
                <a:latin typeface="Arial"/>
                <a:cs typeface="Arial"/>
              </a:rPr>
              <a:t>T</a:t>
            </a:r>
            <a:r>
              <a:rPr sz="900" spc="-55" dirty="0">
                <a:solidFill>
                  <a:srgbClr val="191919"/>
                </a:solidFill>
                <a:latin typeface="Arial"/>
                <a:cs typeface="Arial"/>
              </a:rPr>
              <a:t>o</a:t>
            </a:r>
            <a:r>
              <a:rPr sz="900" spc="20" dirty="0">
                <a:solidFill>
                  <a:srgbClr val="191919"/>
                </a:solidFill>
                <a:latin typeface="Arial"/>
                <a:cs typeface="Arial"/>
              </a:rPr>
              <a:t>t</a:t>
            </a:r>
            <a:r>
              <a:rPr sz="900" spc="-70" dirty="0">
                <a:solidFill>
                  <a:srgbClr val="191919"/>
                </a:solidFill>
                <a:latin typeface="Arial"/>
                <a:cs typeface="Arial"/>
              </a:rPr>
              <a:t>a</a:t>
            </a:r>
            <a:r>
              <a:rPr sz="900" spc="5" dirty="0">
                <a:solidFill>
                  <a:srgbClr val="191919"/>
                </a:solidFill>
                <a:latin typeface="Arial"/>
                <a:cs typeface="Arial"/>
              </a:rPr>
              <a:t>l</a:t>
            </a:r>
            <a:r>
              <a:rPr sz="900" spc="-70" dirty="0">
                <a:solidFill>
                  <a:srgbClr val="191919"/>
                </a:solidFill>
                <a:latin typeface="Arial"/>
                <a:cs typeface="Arial"/>
              </a:rPr>
              <a:t> </a:t>
            </a:r>
            <a:r>
              <a:rPr sz="900" spc="-60" dirty="0">
                <a:solidFill>
                  <a:srgbClr val="191919"/>
                </a:solidFill>
                <a:latin typeface="Arial"/>
                <a:cs typeface="Arial"/>
              </a:rPr>
              <a:t>e</a:t>
            </a:r>
            <a:r>
              <a:rPr sz="900" spc="-50" dirty="0">
                <a:solidFill>
                  <a:srgbClr val="191919"/>
                </a:solidFill>
                <a:latin typeface="Arial"/>
                <a:cs typeface="Arial"/>
              </a:rPr>
              <a:t>n</a:t>
            </a:r>
            <a:r>
              <a:rPr sz="900" spc="-65" dirty="0">
                <a:solidFill>
                  <a:srgbClr val="191919"/>
                </a:solidFill>
                <a:latin typeface="Arial"/>
                <a:cs typeface="Arial"/>
              </a:rPr>
              <a:t>g</a:t>
            </a:r>
            <a:r>
              <a:rPr sz="900" spc="-70" dirty="0">
                <a:solidFill>
                  <a:srgbClr val="191919"/>
                </a:solidFill>
                <a:latin typeface="Arial"/>
                <a:cs typeface="Arial"/>
              </a:rPr>
              <a:t>a</a:t>
            </a:r>
            <a:r>
              <a:rPr sz="900" spc="-65" dirty="0">
                <a:solidFill>
                  <a:srgbClr val="191919"/>
                </a:solidFill>
                <a:latin typeface="Arial"/>
                <a:cs typeface="Arial"/>
              </a:rPr>
              <a:t>g</a:t>
            </a:r>
            <a:r>
              <a:rPr sz="900" spc="-50" dirty="0">
                <a:solidFill>
                  <a:srgbClr val="191919"/>
                </a:solidFill>
                <a:latin typeface="Arial"/>
                <a:cs typeface="Arial"/>
              </a:rPr>
              <a:t>e</a:t>
            </a:r>
            <a:r>
              <a:rPr sz="900" spc="-65" dirty="0">
                <a:solidFill>
                  <a:srgbClr val="191919"/>
                </a:solidFill>
                <a:latin typeface="Arial"/>
                <a:cs typeface="Arial"/>
              </a:rPr>
              <a:t>m</a:t>
            </a:r>
            <a:r>
              <a:rPr sz="900" spc="-60" dirty="0">
                <a:solidFill>
                  <a:srgbClr val="191919"/>
                </a:solidFill>
                <a:latin typeface="Arial"/>
                <a:cs typeface="Arial"/>
              </a:rPr>
              <a:t>e</a:t>
            </a:r>
            <a:r>
              <a:rPr sz="900" spc="-50" dirty="0">
                <a:solidFill>
                  <a:srgbClr val="191919"/>
                </a:solidFill>
                <a:latin typeface="Arial"/>
                <a:cs typeface="Arial"/>
              </a:rPr>
              <a:t>n</a:t>
            </a:r>
            <a:r>
              <a:rPr sz="900" spc="20" dirty="0">
                <a:solidFill>
                  <a:srgbClr val="191919"/>
                </a:solidFill>
                <a:latin typeface="Arial"/>
                <a:cs typeface="Arial"/>
              </a:rPr>
              <a:t>t</a:t>
            </a:r>
            <a:r>
              <a:rPr sz="900" spc="-75" dirty="0">
                <a:solidFill>
                  <a:srgbClr val="191919"/>
                </a:solidFill>
                <a:latin typeface="Arial"/>
                <a:cs typeface="Arial"/>
              </a:rPr>
              <a:t> </a:t>
            </a:r>
            <a:r>
              <a:rPr sz="900" spc="-10" dirty="0">
                <a:solidFill>
                  <a:srgbClr val="191919"/>
                </a:solidFill>
                <a:latin typeface="Arial"/>
                <a:cs typeface="Arial"/>
              </a:rPr>
              <a:t>i</a:t>
            </a:r>
            <a:r>
              <a:rPr sz="900" spc="-30" dirty="0">
                <a:solidFill>
                  <a:srgbClr val="191919"/>
                </a:solidFill>
                <a:latin typeface="Arial"/>
                <a:cs typeface="Arial"/>
              </a:rPr>
              <a:t>n</a:t>
            </a:r>
            <a:r>
              <a:rPr sz="900" spc="-55" dirty="0">
                <a:solidFill>
                  <a:srgbClr val="191919"/>
                </a:solidFill>
                <a:latin typeface="Arial"/>
                <a:cs typeface="Arial"/>
              </a:rPr>
              <a:t>c</a:t>
            </a:r>
            <a:r>
              <a:rPr sz="900" spc="-30" dirty="0">
                <a:solidFill>
                  <a:srgbClr val="191919"/>
                </a:solidFill>
                <a:latin typeface="Arial"/>
                <a:cs typeface="Arial"/>
              </a:rPr>
              <a:t>r</a:t>
            </a:r>
            <a:r>
              <a:rPr sz="900" spc="-80" dirty="0">
                <a:solidFill>
                  <a:srgbClr val="191919"/>
                </a:solidFill>
                <a:latin typeface="Arial"/>
                <a:cs typeface="Arial"/>
              </a:rPr>
              <a:t>e</a:t>
            </a:r>
            <a:r>
              <a:rPr sz="900" spc="-75" dirty="0">
                <a:solidFill>
                  <a:srgbClr val="191919"/>
                </a:solidFill>
                <a:latin typeface="Arial"/>
                <a:cs typeface="Arial"/>
              </a:rPr>
              <a:t>a</a:t>
            </a:r>
            <a:r>
              <a:rPr sz="900" spc="-90" dirty="0">
                <a:solidFill>
                  <a:srgbClr val="191919"/>
                </a:solidFill>
                <a:latin typeface="Arial"/>
                <a:cs typeface="Arial"/>
              </a:rPr>
              <a:t>s</a:t>
            </a:r>
            <a:r>
              <a:rPr sz="900" spc="-45" dirty="0">
                <a:solidFill>
                  <a:srgbClr val="191919"/>
                </a:solidFill>
                <a:latin typeface="Arial"/>
                <a:cs typeface="Arial"/>
              </a:rPr>
              <a:t>ed  by</a:t>
            </a:r>
            <a:r>
              <a:rPr sz="900" spc="-70" dirty="0">
                <a:solidFill>
                  <a:srgbClr val="191919"/>
                </a:solidFill>
                <a:latin typeface="Arial"/>
                <a:cs typeface="Arial"/>
              </a:rPr>
              <a:t> </a:t>
            </a:r>
            <a:r>
              <a:rPr sz="900" spc="-85" dirty="0">
                <a:solidFill>
                  <a:srgbClr val="191919"/>
                </a:solidFill>
                <a:latin typeface="Arial"/>
                <a:cs typeface="Arial"/>
              </a:rPr>
              <a:t>53</a:t>
            </a:r>
            <a:r>
              <a:rPr sz="900" spc="-65" dirty="0">
                <a:solidFill>
                  <a:srgbClr val="191919"/>
                </a:solidFill>
                <a:latin typeface="Arial"/>
                <a:cs typeface="Arial"/>
              </a:rPr>
              <a:t>.</a:t>
            </a:r>
            <a:r>
              <a:rPr sz="900" spc="-85" dirty="0">
                <a:solidFill>
                  <a:srgbClr val="191919"/>
                </a:solidFill>
                <a:latin typeface="Arial"/>
                <a:cs typeface="Arial"/>
              </a:rPr>
              <a:t>3% </a:t>
            </a:r>
            <a:r>
              <a:rPr sz="900" spc="-30" dirty="0">
                <a:solidFill>
                  <a:srgbClr val="191919"/>
                </a:solidFill>
                <a:latin typeface="Arial"/>
                <a:cs typeface="Arial"/>
              </a:rPr>
              <a:t>on</a:t>
            </a:r>
            <a:r>
              <a:rPr sz="900" spc="-75" dirty="0">
                <a:solidFill>
                  <a:srgbClr val="191919"/>
                </a:solidFill>
                <a:latin typeface="Arial"/>
                <a:cs typeface="Arial"/>
              </a:rPr>
              <a:t> </a:t>
            </a:r>
            <a:r>
              <a:rPr sz="900" spc="-130" dirty="0">
                <a:solidFill>
                  <a:srgbClr val="191919"/>
                </a:solidFill>
                <a:latin typeface="Arial"/>
                <a:cs typeface="Arial"/>
              </a:rPr>
              <a:t>M</a:t>
            </a:r>
            <a:r>
              <a:rPr sz="900" spc="-30" dirty="0">
                <a:solidFill>
                  <a:srgbClr val="191919"/>
                </a:solidFill>
                <a:latin typeface="Arial"/>
                <a:cs typeface="Arial"/>
              </a:rPr>
              <a:t>on</a:t>
            </a:r>
            <a:r>
              <a:rPr sz="900" spc="-70" dirty="0">
                <a:solidFill>
                  <a:srgbClr val="191919"/>
                </a:solidFill>
                <a:latin typeface="Arial"/>
                <a:cs typeface="Arial"/>
              </a:rPr>
              <a:t>a</a:t>
            </a:r>
            <a:r>
              <a:rPr sz="900" spc="-90" dirty="0">
                <a:solidFill>
                  <a:srgbClr val="191919"/>
                </a:solidFill>
                <a:latin typeface="Arial"/>
                <a:cs typeface="Arial"/>
              </a:rPr>
              <a:t>s</a:t>
            </a:r>
            <a:r>
              <a:rPr sz="900" spc="-25" dirty="0">
                <a:solidFill>
                  <a:srgbClr val="191919"/>
                </a:solidFill>
                <a:latin typeface="Arial"/>
                <a:cs typeface="Arial"/>
              </a:rPr>
              <a:t>h  </a:t>
            </a:r>
            <a:r>
              <a:rPr sz="900" spc="-70" dirty="0">
                <a:solidFill>
                  <a:srgbClr val="191919"/>
                </a:solidFill>
                <a:latin typeface="Arial"/>
                <a:cs typeface="Arial"/>
              </a:rPr>
              <a:t>U</a:t>
            </a:r>
            <a:r>
              <a:rPr sz="900" spc="-50" dirty="0">
                <a:solidFill>
                  <a:srgbClr val="191919"/>
                </a:solidFill>
                <a:latin typeface="Arial"/>
                <a:cs typeface="Arial"/>
              </a:rPr>
              <a:t>n</a:t>
            </a:r>
            <a:r>
              <a:rPr sz="900" spc="-5" dirty="0">
                <a:solidFill>
                  <a:srgbClr val="191919"/>
                </a:solidFill>
                <a:latin typeface="Arial"/>
                <a:cs typeface="Arial"/>
              </a:rPr>
              <a:t>i</a:t>
            </a:r>
            <a:r>
              <a:rPr sz="900" spc="-75" dirty="0">
                <a:solidFill>
                  <a:srgbClr val="191919"/>
                </a:solidFill>
                <a:latin typeface="Arial"/>
                <a:cs typeface="Arial"/>
              </a:rPr>
              <a:t>v</a:t>
            </a:r>
            <a:r>
              <a:rPr sz="900" spc="-85" dirty="0">
                <a:solidFill>
                  <a:srgbClr val="191919"/>
                </a:solidFill>
                <a:latin typeface="Arial"/>
                <a:cs typeface="Arial"/>
              </a:rPr>
              <a:t>e</a:t>
            </a:r>
            <a:r>
              <a:rPr sz="900" spc="-25" dirty="0">
                <a:solidFill>
                  <a:srgbClr val="191919"/>
                </a:solidFill>
                <a:latin typeface="Arial"/>
                <a:cs typeface="Arial"/>
              </a:rPr>
              <a:t>r</a:t>
            </a:r>
            <a:r>
              <a:rPr sz="900" spc="-90" dirty="0">
                <a:solidFill>
                  <a:srgbClr val="191919"/>
                </a:solidFill>
                <a:latin typeface="Arial"/>
                <a:cs typeface="Arial"/>
              </a:rPr>
              <a:t>s</a:t>
            </a:r>
            <a:r>
              <a:rPr sz="900" spc="-5" dirty="0">
                <a:solidFill>
                  <a:srgbClr val="191919"/>
                </a:solidFill>
                <a:latin typeface="Arial"/>
                <a:cs typeface="Arial"/>
              </a:rPr>
              <a:t>i</a:t>
            </a:r>
            <a:r>
              <a:rPr sz="900" spc="20" dirty="0">
                <a:solidFill>
                  <a:srgbClr val="191919"/>
                </a:solidFill>
                <a:latin typeface="Arial"/>
                <a:cs typeface="Arial"/>
              </a:rPr>
              <a:t>t</a:t>
            </a:r>
            <a:r>
              <a:rPr sz="900" spc="-70" dirty="0">
                <a:solidFill>
                  <a:srgbClr val="191919"/>
                </a:solidFill>
                <a:latin typeface="Arial"/>
                <a:cs typeface="Arial"/>
              </a:rPr>
              <a:t>y </a:t>
            </a:r>
            <a:r>
              <a:rPr sz="900" spc="-95" dirty="0">
                <a:solidFill>
                  <a:srgbClr val="191919"/>
                </a:solidFill>
                <a:latin typeface="Arial"/>
                <a:cs typeface="Arial"/>
              </a:rPr>
              <a:t>L</a:t>
            </a:r>
            <a:r>
              <a:rPr sz="900" spc="-5" dirty="0">
                <a:solidFill>
                  <a:srgbClr val="191919"/>
                </a:solidFill>
                <a:latin typeface="Arial"/>
                <a:cs typeface="Arial"/>
              </a:rPr>
              <a:t>i</a:t>
            </a:r>
            <a:r>
              <a:rPr sz="900" spc="-20" dirty="0">
                <a:solidFill>
                  <a:srgbClr val="191919"/>
                </a:solidFill>
                <a:latin typeface="Arial"/>
                <a:cs typeface="Arial"/>
              </a:rPr>
              <a:t>b</a:t>
            </a:r>
            <a:r>
              <a:rPr sz="900" spc="-25" dirty="0">
                <a:solidFill>
                  <a:srgbClr val="191919"/>
                </a:solidFill>
                <a:latin typeface="Arial"/>
                <a:cs typeface="Arial"/>
              </a:rPr>
              <a:t>r</a:t>
            </a:r>
            <a:r>
              <a:rPr sz="900" spc="-65" dirty="0">
                <a:solidFill>
                  <a:srgbClr val="191919"/>
                </a:solidFill>
                <a:latin typeface="Arial"/>
                <a:cs typeface="Arial"/>
              </a:rPr>
              <a:t>a</a:t>
            </a:r>
            <a:r>
              <a:rPr sz="900" spc="-25" dirty="0">
                <a:solidFill>
                  <a:srgbClr val="191919"/>
                </a:solidFill>
                <a:latin typeface="Arial"/>
                <a:cs typeface="Arial"/>
              </a:rPr>
              <a:t>r</a:t>
            </a:r>
            <a:r>
              <a:rPr sz="900" spc="-65" dirty="0">
                <a:solidFill>
                  <a:srgbClr val="191919"/>
                </a:solidFill>
                <a:latin typeface="Arial"/>
                <a:cs typeface="Arial"/>
              </a:rPr>
              <a:t>y</a:t>
            </a:r>
            <a:r>
              <a:rPr sz="900" spc="-15" dirty="0">
                <a:solidFill>
                  <a:srgbClr val="191919"/>
                </a:solidFill>
                <a:latin typeface="Arial"/>
                <a:cs typeface="Arial"/>
              </a:rPr>
              <a:t>’</a:t>
            </a:r>
            <a:r>
              <a:rPr sz="900" spc="-65" dirty="0">
                <a:solidFill>
                  <a:srgbClr val="191919"/>
                </a:solidFill>
                <a:latin typeface="Arial"/>
                <a:cs typeface="Arial"/>
              </a:rPr>
              <a:t>s  </a:t>
            </a:r>
            <a:r>
              <a:rPr sz="900" spc="-95" dirty="0">
                <a:solidFill>
                  <a:srgbClr val="191919"/>
                </a:solidFill>
                <a:latin typeface="Arial"/>
                <a:cs typeface="Arial"/>
              </a:rPr>
              <a:t>Fa</a:t>
            </a:r>
            <a:r>
              <a:rPr sz="900" spc="-55" dirty="0">
                <a:solidFill>
                  <a:srgbClr val="191919"/>
                </a:solidFill>
                <a:latin typeface="Arial"/>
                <a:cs typeface="Arial"/>
              </a:rPr>
              <a:t>c</a:t>
            </a:r>
            <a:r>
              <a:rPr sz="900" spc="-85" dirty="0">
                <a:solidFill>
                  <a:srgbClr val="191919"/>
                </a:solidFill>
                <a:latin typeface="Arial"/>
                <a:cs typeface="Arial"/>
              </a:rPr>
              <a:t>e</a:t>
            </a:r>
            <a:r>
              <a:rPr sz="900" spc="-20" dirty="0">
                <a:solidFill>
                  <a:srgbClr val="191919"/>
                </a:solidFill>
                <a:latin typeface="Arial"/>
                <a:cs typeface="Arial"/>
              </a:rPr>
              <a:t>b</a:t>
            </a:r>
            <a:r>
              <a:rPr sz="900" spc="-30" dirty="0">
                <a:solidFill>
                  <a:srgbClr val="191919"/>
                </a:solidFill>
                <a:latin typeface="Arial"/>
                <a:cs typeface="Arial"/>
              </a:rPr>
              <a:t>oo</a:t>
            </a:r>
            <a:r>
              <a:rPr sz="900" spc="-45" dirty="0">
                <a:solidFill>
                  <a:srgbClr val="191919"/>
                </a:solidFill>
                <a:latin typeface="Arial"/>
                <a:cs typeface="Arial"/>
              </a:rPr>
              <a:t>k</a:t>
            </a:r>
            <a:r>
              <a:rPr sz="900" spc="-70" dirty="0">
                <a:solidFill>
                  <a:srgbClr val="191919"/>
                </a:solidFill>
                <a:latin typeface="Arial"/>
                <a:cs typeface="Arial"/>
              </a:rPr>
              <a:t> </a:t>
            </a:r>
            <a:r>
              <a:rPr sz="900" spc="-65" dirty="0">
                <a:solidFill>
                  <a:srgbClr val="191919"/>
                </a:solidFill>
                <a:latin typeface="Arial"/>
                <a:cs typeface="Arial"/>
              </a:rPr>
              <a:t>a</a:t>
            </a:r>
            <a:r>
              <a:rPr sz="900" spc="-55" dirty="0">
                <a:solidFill>
                  <a:srgbClr val="191919"/>
                </a:solidFill>
                <a:latin typeface="Arial"/>
                <a:cs typeface="Arial"/>
              </a:rPr>
              <a:t>cc</a:t>
            </a:r>
            <a:r>
              <a:rPr sz="900" spc="-30" dirty="0">
                <a:solidFill>
                  <a:srgbClr val="191919"/>
                </a:solidFill>
                <a:latin typeface="Arial"/>
                <a:cs typeface="Arial"/>
              </a:rPr>
              <a:t>ou</a:t>
            </a:r>
            <a:r>
              <a:rPr sz="900" spc="-5" dirty="0">
                <a:solidFill>
                  <a:srgbClr val="191919"/>
                </a:solidFill>
                <a:latin typeface="Arial"/>
                <a:cs typeface="Arial"/>
              </a:rPr>
              <a:t>nt</a:t>
            </a:r>
            <a:r>
              <a:rPr sz="900" spc="-75" dirty="0">
                <a:solidFill>
                  <a:srgbClr val="191919"/>
                </a:solidFill>
                <a:latin typeface="Arial"/>
                <a:cs typeface="Arial"/>
              </a:rPr>
              <a:t> </a:t>
            </a:r>
            <a:r>
              <a:rPr sz="900" spc="-60" dirty="0">
                <a:solidFill>
                  <a:srgbClr val="191919"/>
                </a:solidFill>
                <a:latin typeface="Arial"/>
                <a:cs typeface="Arial"/>
              </a:rPr>
              <a:t>as  </a:t>
            </a:r>
            <a:r>
              <a:rPr sz="900" spc="-45" dirty="0">
                <a:solidFill>
                  <a:srgbClr val="191919"/>
                </a:solidFill>
                <a:latin typeface="Arial"/>
                <a:cs typeface="Arial"/>
              </a:rPr>
              <a:t>co</a:t>
            </a:r>
            <a:r>
              <a:rPr sz="900" spc="-30" dirty="0">
                <a:solidFill>
                  <a:srgbClr val="191919"/>
                </a:solidFill>
                <a:latin typeface="Arial"/>
                <a:cs typeface="Arial"/>
              </a:rPr>
              <a:t>m</a:t>
            </a:r>
            <a:r>
              <a:rPr sz="900" spc="-15" dirty="0">
                <a:solidFill>
                  <a:srgbClr val="191919"/>
                </a:solidFill>
                <a:latin typeface="Arial"/>
                <a:cs typeface="Arial"/>
              </a:rPr>
              <a:t>p</a:t>
            </a:r>
            <a:r>
              <a:rPr sz="900" spc="-65" dirty="0">
                <a:solidFill>
                  <a:srgbClr val="191919"/>
                </a:solidFill>
                <a:latin typeface="Arial"/>
                <a:cs typeface="Arial"/>
              </a:rPr>
              <a:t>a</a:t>
            </a:r>
            <a:r>
              <a:rPr sz="900" spc="-30" dirty="0">
                <a:solidFill>
                  <a:srgbClr val="191919"/>
                </a:solidFill>
                <a:latin typeface="Arial"/>
                <a:cs typeface="Arial"/>
              </a:rPr>
              <a:t>r</a:t>
            </a:r>
            <a:r>
              <a:rPr sz="900" spc="-80" dirty="0">
                <a:solidFill>
                  <a:srgbClr val="191919"/>
                </a:solidFill>
                <a:latin typeface="Arial"/>
                <a:cs typeface="Arial"/>
              </a:rPr>
              <a:t>e</a:t>
            </a:r>
            <a:r>
              <a:rPr sz="900" spc="-15" dirty="0">
                <a:solidFill>
                  <a:srgbClr val="191919"/>
                </a:solidFill>
                <a:latin typeface="Arial"/>
                <a:cs typeface="Arial"/>
              </a:rPr>
              <a:t>d</a:t>
            </a:r>
            <a:r>
              <a:rPr sz="900" spc="-75" dirty="0">
                <a:solidFill>
                  <a:srgbClr val="191919"/>
                </a:solidFill>
                <a:latin typeface="Arial"/>
                <a:cs typeface="Arial"/>
              </a:rPr>
              <a:t> </a:t>
            </a:r>
            <a:r>
              <a:rPr sz="900" spc="20" dirty="0">
                <a:solidFill>
                  <a:srgbClr val="191919"/>
                </a:solidFill>
                <a:latin typeface="Arial"/>
                <a:cs typeface="Arial"/>
              </a:rPr>
              <a:t>t</a:t>
            </a:r>
            <a:r>
              <a:rPr sz="900" spc="-25" dirty="0">
                <a:solidFill>
                  <a:srgbClr val="191919"/>
                </a:solidFill>
                <a:latin typeface="Arial"/>
                <a:cs typeface="Arial"/>
              </a:rPr>
              <a:t>o</a:t>
            </a:r>
            <a:r>
              <a:rPr sz="900" spc="-80" dirty="0">
                <a:solidFill>
                  <a:srgbClr val="191919"/>
                </a:solidFill>
                <a:latin typeface="Arial"/>
                <a:cs typeface="Arial"/>
              </a:rPr>
              <a:t> </a:t>
            </a:r>
            <a:r>
              <a:rPr sz="900" spc="20" dirty="0">
                <a:solidFill>
                  <a:srgbClr val="191919"/>
                </a:solidFill>
                <a:latin typeface="Arial"/>
                <a:cs typeface="Arial"/>
              </a:rPr>
              <a:t>t</a:t>
            </a:r>
            <a:r>
              <a:rPr sz="900" spc="-35" dirty="0">
                <a:solidFill>
                  <a:srgbClr val="191919"/>
                </a:solidFill>
                <a:latin typeface="Arial"/>
                <a:cs typeface="Arial"/>
              </a:rPr>
              <a:t>h</a:t>
            </a:r>
            <a:r>
              <a:rPr sz="900" spc="-75" dirty="0">
                <a:solidFill>
                  <a:srgbClr val="191919"/>
                </a:solidFill>
                <a:latin typeface="Arial"/>
                <a:cs typeface="Arial"/>
              </a:rPr>
              <a:t>e</a:t>
            </a:r>
            <a:r>
              <a:rPr sz="900" spc="-85" dirty="0">
                <a:solidFill>
                  <a:srgbClr val="191919"/>
                </a:solidFill>
                <a:latin typeface="Arial"/>
                <a:cs typeface="Arial"/>
              </a:rPr>
              <a:t> </a:t>
            </a:r>
            <a:r>
              <a:rPr sz="900" spc="-30" dirty="0">
                <a:solidFill>
                  <a:srgbClr val="191919"/>
                </a:solidFill>
                <a:latin typeface="Arial"/>
                <a:cs typeface="Arial"/>
              </a:rPr>
              <a:t>mon</a:t>
            </a:r>
            <a:r>
              <a:rPr sz="900" spc="20" dirty="0">
                <a:solidFill>
                  <a:srgbClr val="191919"/>
                </a:solidFill>
                <a:latin typeface="Arial"/>
                <a:cs typeface="Arial"/>
              </a:rPr>
              <a:t>t</a:t>
            </a:r>
            <a:r>
              <a:rPr sz="900" spc="-25" dirty="0">
                <a:solidFill>
                  <a:srgbClr val="191919"/>
                </a:solidFill>
                <a:latin typeface="Arial"/>
                <a:cs typeface="Arial"/>
              </a:rPr>
              <a:t>h  </a:t>
            </a:r>
            <a:r>
              <a:rPr sz="900" spc="-45" dirty="0">
                <a:solidFill>
                  <a:srgbClr val="191919"/>
                </a:solidFill>
                <a:latin typeface="Arial"/>
                <a:cs typeface="Arial"/>
              </a:rPr>
              <a:t>b</a:t>
            </a:r>
            <a:r>
              <a:rPr sz="900" spc="-55" dirty="0">
                <a:solidFill>
                  <a:srgbClr val="191919"/>
                </a:solidFill>
                <a:latin typeface="Arial"/>
                <a:cs typeface="Arial"/>
              </a:rPr>
              <a:t>e</a:t>
            </a:r>
            <a:r>
              <a:rPr sz="900" spc="-30" dirty="0">
                <a:solidFill>
                  <a:srgbClr val="191919"/>
                </a:solidFill>
                <a:latin typeface="Arial"/>
                <a:cs typeface="Arial"/>
              </a:rPr>
              <a:t>for</a:t>
            </a:r>
            <a:r>
              <a:rPr sz="900" spc="-85" dirty="0">
                <a:solidFill>
                  <a:srgbClr val="191919"/>
                </a:solidFill>
                <a:latin typeface="Arial"/>
                <a:cs typeface="Arial"/>
              </a:rPr>
              <a:t>e</a:t>
            </a:r>
            <a:r>
              <a:rPr sz="900" spc="-65" dirty="0">
                <a:solidFill>
                  <a:srgbClr val="191919"/>
                </a:solidFill>
                <a:latin typeface="Arial"/>
                <a:cs typeface="Arial"/>
              </a:rPr>
              <a:t>.</a:t>
            </a:r>
            <a:r>
              <a:rPr sz="900" spc="-75" dirty="0">
                <a:solidFill>
                  <a:srgbClr val="191919"/>
                </a:solidFill>
                <a:latin typeface="Arial"/>
                <a:cs typeface="Arial"/>
              </a:rPr>
              <a:t> </a:t>
            </a:r>
            <a:r>
              <a:rPr sz="900" spc="-70" dirty="0">
                <a:solidFill>
                  <a:srgbClr val="191919"/>
                </a:solidFill>
                <a:latin typeface="Arial"/>
                <a:cs typeface="Arial"/>
              </a:rPr>
              <a:t>T</a:t>
            </a:r>
            <a:r>
              <a:rPr sz="900" spc="-50" dirty="0">
                <a:solidFill>
                  <a:srgbClr val="191919"/>
                </a:solidFill>
                <a:latin typeface="Arial"/>
                <a:cs typeface="Arial"/>
              </a:rPr>
              <a:t>h</a:t>
            </a:r>
            <a:r>
              <a:rPr sz="900" spc="-10" dirty="0">
                <a:solidFill>
                  <a:srgbClr val="191919"/>
                </a:solidFill>
                <a:latin typeface="Arial"/>
                <a:cs typeface="Arial"/>
              </a:rPr>
              <a:t>i</a:t>
            </a:r>
            <a:r>
              <a:rPr sz="900" spc="-90" dirty="0">
                <a:solidFill>
                  <a:srgbClr val="191919"/>
                </a:solidFill>
                <a:latin typeface="Arial"/>
                <a:cs typeface="Arial"/>
              </a:rPr>
              <a:t>s</a:t>
            </a:r>
            <a:r>
              <a:rPr sz="900" spc="-75" dirty="0">
                <a:solidFill>
                  <a:srgbClr val="191919"/>
                </a:solidFill>
                <a:latin typeface="Arial"/>
                <a:cs typeface="Arial"/>
              </a:rPr>
              <a:t> </a:t>
            </a:r>
            <a:r>
              <a:rPr sz="900" spc="-15" dirty="0">
                <a:solidFill>
                  <a:srgbClr val="191919"/>
                </a:solidFill>
                <a:latin typeface="Arial"/>
                <a:cs typeface="Arial"/>
              </a:rPr>
              <a:t>in</a:t>
            </a:r>
            <a:r>
              <a:rPr sz="900" spc="-55" dirty="0">
                <a:solidFill>
                  <a:srgbClr val="191919"/>
                </a:solidFill>
                <a:latin typeface="Arial"/>
                <a:cs typeface="Arial"/>
              </a:rPr>
              <a:t>c</a:t>
            </a:r>
            <a:r>
              <a:rPr sz="900" spc="10" dirty="0">
                <a:solidFill>
                  <a:srgbClr val="191919"/>
                </a:solidFill>
                <a:latin typeface="Arial"/>
                <a:cs typeface="Arial"/>
              </a:rPr>
              <a:t>l</a:t>
            </a:r>
            <a:r>
              <a:rPr sz="900" spc="-30" dirty="0">
                <a:solidFill>
                  <a:srgbClr val="191919"/>
                </a:solidFill>
                <a:latin typeface="Arial"/>
                <a:cs typeface="Arial"/>
              </a:rPr>
              <a:t>u</a:t>
            </a:r>
            <a:r>
              <a:rPr sz="900" spc="-15" dirty="0">
                <a:solidFill>
                  <a:srgbClr val="191919"/>
                </a:solidFill>
                <a:latin typeface="Arial"/>
                <a:cs typeface="Arial"/>
              </a:rPr>
              <a:t>d</a:t>
            </a:r>
            <a:r>
              <a:rPr sz="900" spc="-85" dirty="0">
                <a:solidFill>
                  <a:srgbClr val="191919"/>
                </a:solidFill>
                <a:latin typeface="Arial"/>
                <a:cs typeface="Arial"/>
              </a:rPr>
              <a:t>e</a:t>
            </a:r>
            <a:r>
              <a:rPr sz="900" spc="-90" dirty="0">
                <a:solidFill>
                  <a:srgbClr val="191919"/>
                </a:solidFill>
                <a:latin typeface="Arial"/>
                <a:cs typeface="Arial"/>
              </a:rPr>
              <a:t>s</a:t>
            </a:r>
            <a:r>
              <a:rPr sz="900" spc="-75" dirty="0">
                <a:solidFill>
                  <a:srgbClr val="191919"/>
                </a:solidFill>
                <a:latin typeface="Arial"/>
                <a:cs typeface="Arial"/>
              </a:rPr>
              <a:t> </a:t>
            </a:r>
            <a:r>
              <a:rPr sz="900" spc="5" dirty="0">
                <a:solidFill>
                  <a:srgbClr val="191919"/>
                </a:solidFill>
                <a:latin typeface="Arial"/>
                <a:cs typeface="Arial"/>
              </a:rPr>
              <a:t>l</a:t>
            </a:r>
            <a:r>
              <a:rPr sz="900" dirty="0">
                <a:solidFill>
                  <a:srgbClr val="191919"/>
                </a:solidFill>
                <a:latin typeface="Arial"/>
                <a:cs typeface="Arial"/>
              </a:rPr>
              <a:t>i</a:t>
            </a:r>
            <a:r>
              <a:rPr sz="900" spc="-50" dirty="0">
                <a:solidFill>
                  <a:srgbClr val="191919"/>
                </a:solidFill>
                <a:latin typeface="Arial"/>
                <a:cs typeface="Arial"/>
              </a:rPr>
              <a:t>k</a:t>
            </a:r>
            <a:r>
              <a:rPr sz="900" spc="-70" dirty="0">
                <a:solidFill>
                  <a:srgbClr val="191919"/>
                </a:solidFill>
                <a:latin typeface="Arial"/>
                <a:cs typeface="Arial"/>
              </a:rPr>
              <a:t>e</a:t>
            </a:r>
            <a:r>
              <a:rPr sz="900" spc="-90" dirty="0">
                <a:solidFill>
                  <a:srgbClr val="191919"/>
                </a:solidFill>
                <a:latin typeface="Arial"/>
                <a:cs typeface="Arial"/>
              </a:rPr>
              <a:t>s</a:t>
            </a:r>
            <a:r>
              <a:rPr sz="900" spc="-65" dirty="0">
                <a:solidFill>
                  <a:srgbClr val="191919"/>
                </a:solidFill>
                <a:latin typeface="Arial"/>
                <a:cs typeface="Arial"/>
              </a:rPr>
              <a:t>,  </a:t>
            </a:r>
            <a:r>
              <a:rPr sz="900" spc="-35" dirty="0">
                <a:solidFill>
                  <a:srgbClr val="191919"/>
                </a:solidFill>
                <a:latin typeface="Arial"/>
                <a:cs typeface="Arial"/>
              </a:rPr>
              <a:t>c</a:t>
            </a:r>
            <a:r>
              <a:rPr sz="900" spc="-10" dirty="0">
                <a:solidFill>
                  <a:srgbClr val="191919"/>
                </a:solidFill>
                <a:latin typeface="Arial"/>
                <a:cs typeface="Arial"/>
              </a:rPr>
              <a:t>l</a:t>
            </a:r>
            <a:r>
              <a:rPr sz="900" spc="-5" dirty="0">
                <a:solidFill>
                  <a:srgbClr val="191919"/>
                </a:solidFill>
                <a:latin typeface="Arial"/>
                <a:cs typeface="Arial"/>
              </a:rPr>
              <a:t>i</a:t>
            </a:r>
            <a:r>
              <a:rPr sz="900" spc="-55" dirty="0">
                <a:solidFill>
                  <a:srgbClr val="191919"/>
                </a:solidFill>
                <a:latin typeface="Arial"/>
                <a:cs typeface="Arial"/>
              </a:rPr>
              <a:t>c</a:t>
            </a:r>
            <a:r>
              <a:rPr sz="900" spc="-45" dirty="0">
                <a:solidFill>
                  <a:srgbClr val="191919"/>
                </a:solidFill>
                <a:latin typeface="Arial"/>
                <a:cs typeface="Arial"/>
              </a:rPr>
              <a:t>k</a:t>
            </a:r>
            <a:r>
              <a:rPr sz="900" spc="-90" dirty="0">
                <a:solidFill>
                  <a:srgbClr val="191919"/>
                </a:solidFill>
                <a:latin typeface="Arial"/>
                <a:cs typeface="Arial"/>
              </a:rPr>
              <a:t>s</a:t>
            </a:r>
            <a:r>
              <a:rPr sz="900" spc="-65" dirty="0">
                <a:solidFill>
                  <a:srgbClr val="191919"/>
                </a:solidFill>
                <a:latin typeface="Arial"/>
                <a:cs typeface="Arial"/>
              </a:rPr>
              <a:t>,</a:t>
            </a:r>
            <a:r>
              <a:rPr sz="900" spc="-75" dirty="0">
                <a:solidFill>
                  <a:srgbClr val="191919"/>
                </a:solidFill>
                <a:latin typeface="Arial"/>
                <a:cs typeface="Arial"/>
              </a:rPr>
              <a:t> </a:t>
            </a:r>
            <a:r>
              <a:rPr sz="900" spc="-45" dirty="0">
                <a:solidFill>
                  <a:srgbClr val="191919"/>
                </a:solidFill>
                <a:latin typeface="Arial"/>
                <a:cs typeface="Arial"/>
              </a:rPr>
              <a:t>co</a:t>
            </a:r>
            <a:r>
              <a:rPr sz="900" spc="-30" dirty="0">
                <a:solidFill>
                  <a:srgbClr val="191919"/>
                </a:solidFill>
                <a:latin typeface="Arial"/>
                <a:cs typeface="Arial"/>
              </a:rPr>
              <a:t>mm</a:t>
            </a:r>
            <a:r>
              <a:rPr sz="900" spc="-80" dirty="0">
                <a:solidFill>
                  <a:srgbClr val="191919"/>
                </a:solidFill>
                <a:latin typeface="Arial"/>
                <a:cs typeface="Arial"/>
              </a:rPr>
              <a:t>e</a:t>
            </a:r>
            <a:r>
              <a:rPr sz="900" spc="-30" dirty="0">
                <a:solidFill>
                  <a:srgbClr val="191919"/>
                </a:solidFill>
                <a:latin typeface="Arial"/>
                <a:cs typeface="Arial"/>
              </a:rPr>
              <a:t>n</a:t>
            </a:r>
            <a:r>
              <a:rPr sz="900" spc="20" dirty="0">
                <a:solidFill>
                  <a:srgbClr val="191919"/>
                </a:solidFill>
                <a:latin typeface="Arial"/>
                <a:cs typeface="Arial"/>
              </a:rPr>
              <a:t>t</a:t>
            </a:r>
            <a:r>
              <a:rPr sz="900" spc="-90" dirty="0">
                <a:solidFill>
                  <a:srgbClr val="191919"/>
                </a:solidFill>
                <a:latin typeface="Arial"/>
                <a:cs typeface="Arial"/>
              </a:rPr>
              <a:t>s</a:t>
            </a:r>
            <a:r>
              <a:rPr sz="900" spc="-65" dirty="0">
                <a:solidFill>
                  <a:srgbClr val="191919"/>
                </a:solidFill>
                <a:latin typeface="Arial"/>
                <a:cs typeface="Arial"/>
              </a:rPr>
              <a:t>,</a:t>
            </a:r>
            <a:r>
              <a:rPr sz="900" spc="-75" dirty="0">
                <a:solidFill>
                  <a:srgbClr val="191919"/>
                </a:solidFill>
                <a:latin typeface="Arial"/>
                <a:cs typeface="Arial"/>
              </a:rPr>
              <a:t> </a:t>
            </a:r>
            <a:r>
              <a:rPr sz="900" spc="-30" dirty="0">
                <a:solidFill>
                  <a:srgbClr val="191919"/>
                </a:solidFill>
                <a:latin typeface="Arial"/>
                <a:cs typeface="Arial"/>
              </a:rPr>
              <a:t>m</a:t>
            </a:r>
            <a:r>
              <a:rPr sz="900" spc="-80" dirty="0">
                <a:solidFill>
                  <a:srgbClr val="191919"/>
                </a:solidFill>
                <a:latin typeface="Arial"/>
                <a:cs typeface="Arial"/>
              </a:rPr>
              <a:t>e</a:t>
            </a:r>
            <a:r>
              <a:rPr sz="900" spc="-90" dirty="0">
                <a:solidFill>
                  <a:srgbClr val="191919"/>
                </a:solidFill>
                <a:latin typeface="Arial"/>
                <a:cs typeface="Arial"/>
              </a:rPr>
              <a:t>ss</a:t>
            </a:r>
            <a:r>
              <a:rPr sz="900" spc="-65" dirty="0">
                <a:solidFill>
                  <a:srgbClr val="191919"/>
                </a:solidFill>
                <a:latin typeface="Arial"/>
                <a:cs typeface="Arial"/>
              </a:rPr>
              <a:t>ag</a:t>
            </a:r>
            <a:r>
              <a:rPr sz="900" spc="-80" dirty="0">
                <a:solidFill>
                  <a:srgbClr val="191919"/>
                </a:solidFill>
                <a:latin typeface="Arial"/>
                <a:cs typeface="Arial"/>
              </a:rPr>
              <a:t>e</a:t>
            </a:r>
            <a:r>
              <a:rPr sz="900" spc="-65" dirty="0">
                <a:solidFill>
                  <a:srgbClr val="191919"/>
                </a:solidFill>
                <a:latin typeface="Arial"/>
                <a:cs typeface="Arial"/>
              </a:rPr>
              <a:t>s  </a:t>
            </a:r>
            <a:r>
              <a:rPr sz="900" spc="-50" dirty="0">
                <a:solidFill>
                  <a:srgbClr val="191919"/>
                </a:solidFill>
                <a:latin typeface="Arial"/>
                <a:cs typeface="Arial"/>
              </a:rPr>
              <a:t>an</a:t>
            </a:r>
            <a:r>
              <a:rPr sz="900" spc="-15" dirty="0">
                <a:solidFill>
                  <a:srgbClr val="191919"/>
                </a:solidFill>
                <a:latin typeface="Arial"/>
                <a:cs typeface="Arial"/>
              </a:rPr>
              <a:t>d</a:t>
            </a:r>
            <a:r>
              <a:rPr sz="900" spc="-75" dirty="0">
                <a:solidFill>
                  <a:srgbClr val="191919"/>
                </a:solidFill>
                <a:latin typeface="Arial"/>
                <a:cs typeface="Arial"/>
              </a:rPr>
              <a:t> </a:t>
            </a:r>
            <a:r>
              <a:rPr sz="900" spc="-90" dirty="0">
                <a:solidFill>
                  <a:srgbClr val="191919"/>
                </a:solidFill>
                <a:latin typeface="Arial"/>
                <a:cs typeface="Arial"/>
              </a:rPr>
              <a:t>s</a:t>
            </a:r>
            <a:r>
              <a:rPr sz="900" spc="-30" dirty="0">
                <a:solidFill>
                  <a:srgbClr val="191919"/>
                </a:solidFill>
                <a:latin typeface="Arial"/>
                <a:cs typeface="Arial"/>
              </a:rPr>
              <a:t>h</a:t>
            </a:r>
            <a:r>
              <a:rPr sz="900" spc="-55" dirty="0">
                <a:solidFill>
                  <a:srgbClr val="191919"/>
                </a:solidFill>
                <a:latin typeface="Arial"/>
                <a:cs typeface="Arial"/>
              </a:rPr>
              <a:t>a</a:t>
            </a:r>
            <a:r>
              <a:rPr sz="900" spc="-40" dirty="0">
                <a:solidFill>
                  <a:srgbClr val="191919"/>
                </a:solidFill>
                <a:latin typeface="Arial"/>
                <a:cs typeface="Arial"/>
              </a:rPr>
              <a:t>r</a:t>
            </a:r>
            <a:r>
              <a:rPr sz="900" spc="-85" dirty="0">
                <a:solidFill>
                  <a:srgbClr val="191919"/>
                </a:solidFill>
                <a:latin typeface="Arial"/>
                <a:cs typeface="Arial"/>
              </a:rPr>
              <a:t>e</a:t>
            </a:r>
            <a:r>
              <a:rPr sz="900" spc="-90" dirty="0">
                <a:solidFill>
                  <a:srgbClr val="191919"/>
                </a:solidFill>
                <a:latin typeface="Arial"/>
                <a:cs typeface="Arial"/>
              </a:rPr>
              <a:t>s</a:t>
            </a:r>
            <a:r>
              <a:rPr sz="900" spc="-65" dirty="0">
                <a:solidFill>
                  <a:srgbClr val="191919"/>
                </a:solidFill>
                <a:latin typeface="Arial"/>
                <a:cs typeface="Arial"/>
              </a:rPr>
              <a:t>.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7919644" y="0"/>
            <a:ext cx="1234440" cy="1491615"/>
            <a:chOff x="7919644" y="0"/>
            <a:chExt cx="1234440" cy="1491615"/>
          </a:xfrm>
        </p:grpSpPr>
        <p:sp>
          <p:nvSpPr>
            <p:cNvPr id="15" name="object 15"/>
            <p:cNvSpPr/>
            <p:nvPr/>
          </p:nvSpPr>
          <p:spPr>
            <a:xfrm>
              <a:off x="7929169" y="0"/>
              <a:ext cx="1215390" cy="1472565"/>
            </a:xfrm>
            <a:custGeom>
              <a:avLst/>
              <a:gdLst/>
              <a:ahLst/>
              <a:cxnLst/>
              <a:rect l="l" t="t" r="r" b="b"/>
              <a:pathLst>
                <a:path w="1215390" h="1472565">
                  <a:moveTo>
                    <a:pt x="116180" y="0"/>
                  </a:moveTo>
                  <a:lnTo>
                    <a:pt x="109901" y="0"/>
                  </a:lnTo>
                  <a:lnTo>
                    <a:pt x="0" y="254440"/>
                  </a:lnTo>
                  <a:lnTo>
                    <a:pt x="1214829" y="1472428"/>
                  </a:lnTo>
                  <a:lnTo>
                    <a:pt x="1214829" y="1465178"/>
                  </a:lnTo>
                  <a:lnTo>
                    <a:pt x="6625" y="253776"/>
                  </a:lnTo>
                  <a:lnTo>
                    <a:pt x="116180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929169" y="0"/>
              <a:ext cx="1215390" cy="1472565"/>
            </a:xfrm>
            <a:custGeom>
              <a:avLst/>
              <a:gdLst/>
              <a:ahLst/>
              <a:cxnLst/>
              <a:rect l="l" t="t" r="r" b="b"/>
              <a:pathLst>
                <a:path w="1215390" h="1472565">
                  <a:moveTo>
                    <a:pt x="1214830" y="1465179"/>
                  </a:moveTo>
                  <a:lnTo>
                    <a:pt x="6625" y="253777"/>
                  </a:lnTo>
                  <a:lnTo>
                    <a:pt x="116180" y="0"/>
                  </a:lnTo>
                </a:path>
                <a:path w="1215390" h="1472565">
                  <a:moveTo>
                    <a:pt x="109902" y="0"/>
                  </a:moveTo>
                  <a:lnTo>
                    <a:pt x="414" y="253492"/>
                  </a:lnTo>
                  <a:lnTo>
                    <a:pt x="0" y="254441"/>
                  </a:lnTo>
                  <a:lnTo>
                    <a:pt x="1214830" y="1472430"/>
                  </a:lnTo>
                </a:path>
              </a:pathLst>
            </a:custGeom>
            <a:ln w="19050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60750" y="3783848"/>
            <a:ext cx="1602662" cy="1187643"/>
          </a:xfrm>
          <a:prstGeom prst="rect">
            <a:avLst/>
          </a:prstGeom>
        </p:spPr>
      </p:pic>
      <p:grpSp>
        <p:nvGrpSpPr>
          <p:cNvPr id="18" name="object 18"/>
          <p:cNvGrpSpPr/>
          <p:nvPr/>
        </p:nvGrpSpPr>
        <p:grpSpPr>
          <a:xfrm>
            <a:off x="8030366" y="4085999"/>
            <a:ext cx="883919" cy="883919"/>
            <a:chOff x="8030366" y="4085999"/>
            <a:chExt cx="883919" cy="883919"/>
          </a:xfrm>
        </p:grpSpPr>
        <p:sp>
          <p:nvSpPr>
            <p:cNvPr id="19" name="object 19"/>
            <p:cNvSpPr/>
            <p:nvPr/>
          </p:nvSpPr>
          <p:spPr>
            <a:xfrm>
              <a:off x="8030366" y="4085999"/>
              <a:ext cx="883919" cy="883919"/>
            </a:xfrm>
            <a:custGeom>
              <a:avLst/>
              <a:gdLst/>
              <a:ahLst/>
              <a:cxnLst/>
              <a:rect l="l" t="t" r="r" b="b"/>
              <a:pathLst>
                <a:path w="883920" h="883920">
                  <a:moveTo>
                    <a:pt x="441959" y="0"/>
                  </a:moveTo>
                  <a:lnTo>
                    <a:pt x="393803" y="2593"/>
                  </a:lnTo>
                  <a:lnTo>
                    <a:pt x="347149" y="10193"/>
                  </a:lnTo>
                  <a:lnTo>
                    <a:pt x="302266" y="22531"/>
                  </a:lnTo>
                  <a:lnTo>
                    <a:pt x="259425" y="39336"/>
                  </a:lnTo>
                  <a:lnTo>
                    <a:pt x="218894" y="60340"/>
                  </a:lnTo>
                  <a:lnTo>
                    <a:pt x="180944" y="85272"/>
                  </a:lnTo>
                  <a:lnTo>
                    <a:pt x="145844" y="113863"/>
                  </a:lnTo>
                  <a:lnTo>
                    <a:pt x="113863" y="145844"/>
                  </a:lnTo>
                  <a:lnTo>
                    <a:pt x="85272" y="180944"/>
                  </a:lnTo>
                  <a:lnTo>
                    <a:pt x="60340" y="218894"/>
                  </a:lnTo>
                  <a:lnTo>
                    <a:pt x="39336" y="259425"/>
                  </a:lnTo>
                  <a:lnTo>
                    <a:pt x="22531" y="302266"/>
                  </a:lnTo>
                  <a:lnTo>
                    <a:pt x="10193" y="347149"/>
                  </a:lnTo>
                  <a:lnTo>
                    <a:pt x="2593" y="393804"/>
                  </a:lnTo>
                  <a:lnTo>
                    <a:pt x="0" y="441960"/>
                  </a:lnTo>
                  <a:lnTo>
                    <a:pt x="2593" y="490116"/>
                  </a:lnTo>
                  <a:lnTo>
                    <a:pt x="10193" y="536771"/>
                  </a:lnTo>
                  <a:lnTo>
                    <a:pt x="22531" y="581654"/>
                  </a:lnTo>
                  <a:lnTo>
                    <a:pt x="39336" y="624495"/>
                  </a:lnTo>
                  <a:lnTo>
                    <a:pt x="60340" y="665026"/>
                  </a:lnTo>
                  <a:lnTo>
                    <a:pt x="85272" y="702976"/>
                  </a:lnTo>
                  <a:lnTo>
                    <a:pt x="113863" y="738076"/>
                  </a:lnTo>
                  <a:lnTo>
                    <a:pt x="145844" y="770057"/>
                  </a:lnTo>
                  <a:lnTo>
                    <a:pt x="180944" y="798648"/>
                  </a:lnTo>
                  <a:lnTo>
                    <a:pt x="218894" y="823580"/>
                  </a:lnTo>
                  <a:lnTo>
                    <a:pt x="259425" y="844584"/>
                  </a:lnTo>
                  <a:lnTo>
                    <a:pt x="302266" y="861389"/>
                  </a:lnTo>
                  <a:lnTo>
                    <a:pt x="347149" y="873727"/>
                  </a:lnTo>
                  <a:lnTo>
                    <a:pt x="393803" y="881327"/>
                  </a:lnTo>
                  <a:lnTo>
                    <a:pt x="441959" y="883921"/>
                  </a:lnTo>
                  <a:lnTo>
                    <a:pt x="490116" y="881327"/>
                  </a:lnTo>
                  <a:lnTo>
                    <a:pt x="536771" y="873727"/>
                  </a:lnTo>
                  <a:lnTo>
                    <a:pt x="581654" y="861389"/>
                  </a:lnTo>
                  <a:lnTo>
                    <a:pt x="624495" y="844584"/>
                  </a:lnTo>
                  <a:lnTo>
                    <a:pt x="665026" y="823580"/>
                  </a:lnTo>
                  <a:lnTo>
                    <a:pt x="702976" y="798648"/>
                  </a:lnTo>
                  <a:lnTo>
                    <a:pt x="738076" y="770057"/>
                  </a:lnTo>
                  <a:lnTo>
                    <a:pt x="770057" y="738076"/>
                  </a:lnTo>
                  <a:lnTo>
                    <a:pt x="798648" y="702976"/>
                  </a:lnTo>
                  <a:lnTo>
                    <a:pt x="823580" y="665026"/>
                  </a:lnTo>
                  <a:lnTo>
                    <a:pt x="844584" y="624495"/>
                  </a:lnTo>
                  <a:lnTo>
                    <a:pt x="861389" y="581654"/>
                  </a:lnTo>
                  <a:lnTo>
                    <a:pt x="873727" y="536771"/>
                  </a:lnTo>
                  <a:lnTo>
                    <a:pt x="881327" y="490116"/>
                  </a:lnTo>
                  <a:lnTo>
                    <a:pt x="883921" y="441960"/>
                  </a:lnTo>
                  <a:lnTo>
                    <a:pt x="881327" y="393804"/>
                  </a:lnTo>
                  <a:lnTo>
                    <a:pt x="873727" y="347149"/>
                  </a:lnTo>
                  <a:lnTo>
                    <a:pt x="861389" y="302266"/>
                  </a:lnTo>
                  <a:lnTo>
                    <a:pt x="844584" y="259425"/>
                  </a:lnTo>
                  <a:lnTo>
                    <a:pt x="823580" y="218894"/>
                  </a:lnTo>
                  <a:lnTo>
                    <a:pt x="798648" y="180944"/>
                  </a:lnTo>
                  <a:lnTo>
                    <a:pt x="770057" y="145844"/>
                  </a:lnTo>
                  <a:lnTo>
                    <a:pt x="738076" y="113863"/>
                  </a:lnTo>
                  <a:lnTo>
                    <a:pt x="702976" y="85272"/>
                  </a:lnTo>
                  <a:lnTo>
                    <a:pt x="665026" y="60340"/>
                  </a:lnTo>
                  <a:lnTo>
                    <a:pt x="624495" y="39336"/>
                  </a:lnTo>
                  <a:lnTo>
                    <a:pt x="581654" y="22531"/>
                  </a:lnTo>
                  <a:lnTo>
                    <a:pt x="536771" y="10193"/>
                  </a:lnTo>
                  <a:lnTo>
                    <a:pt x="490116" y="2593"/>
                  </a:lnTo>
                  <a:lnTo>
                    <a:pt x="44195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23510" y="4338735"/>
              <a:ext cx="656841" cy="39857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93900" y="2984820"/>
            <a:ext cx="2850099" cy="2141291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68" y="0"/>
            <a:ext cx="5463540" cy="5143500"/>
            <a:chOff x="168" y="0"/>
            <a:chExt cx="5463540" cy="514350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84255" y="0"/>
              <a:ext cx="2040340" cy="24505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8" y="0"/>
              <a:ext cx="2884087" cy="203569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62465" y="2356726"/>
              <a:ext cx="2500755" cy="278677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8" y="2035691"/>
              <a:ext cx="2988998" cy="1942598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663972" y="0"/>
            <a:ext cx="3480027" cy="2257562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3293127"/>
            <a:ext cx="2313853" cy="1832984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1598081" y="0"/>
            <a:ext cx="7546340" cy="5143500"/>
            <a:chOff x="1598081" y="0"/>
            <a:chExt cx="7546340" cy="5143500"/>
          </a:xfrm>
        </p:grpSpPr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234513" y="1766777"/>
              <a:ext cx="1909486" cy="130844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781943" y="1611936"/>
              <a:ext cx="2468901" cy="169606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148104" y="0"/>
              <a:ext cx="2432212" cy="167779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598081" y="2983666"/>
              <a:ext cx="2617312" cy="2159833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849233" y="2792308"/>
              <a:ext cx="1812596" cy="235119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51434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308500" y="0"/>
              <a:ext cx="4835525" cy="5143500"/>
            </a:xfrm>
            <a:custGeom>
              <a:avLst/>
              <a:gdLst/>
              <a:ahLst/>
              <a:cxnLst/>
              <a:rect l="l" t="t" r="r" b="b"/>
              <a:pathLst>
                <a:path w="4835525" h="5143500">
                  <a:moveTo>
                    <a:pt x="4777605" y="0"/>
                  </a:moveTo>
                  <a:lnTo>
                    <a:pt x="1223295" y="0"/>
                  </a:lnTo>
                  <a:lnTo>
                    <a:pt x="0" y="2446596"/>
                  </a:lnTo>
                  <a:lnTo>
                    <a:pt x="1348450" y="5143500"/>
                  </a:lnTo>
                  <a:lnTo>
                    <a:pt x="4652450" y="5143500"/>
                  </a:lnTo>
                  <a:lnTo>
                    <a:pt x="4835499" y="4777400"/>
                  </a:lnTo>
                  <a:lnTo>
                    <a:pt x="4835499" y="115787"/>
                  </a:lnTo>
                  <a:lnTo>
                    <a:pt x="4777605" y="0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518425" y="0"/>
              <a:ext cx="1625600" cy="5143500"/>
            </a:xfrm>
            <a:custGeom>
              <a:avLst/>
              <a:gdLst/>
              <a:ahLst/>
              <a:cxnLst/>
              <a:rect l="l" t="t" r="r" b="b"/>
              <a:pathLst>
                <a:path w="1625600" h="5143500">
                  <a:moveTo>
                    <a:pt x="1625574" y="0"/>
                  </a:moveTo>
                  <a:lnTo>
                    <a:pt x="1223295" y="0"/>
                  </a:lnTo>
                  <a:lnTo>
                    <a:pt x="0" y="2446596"/>
                  </a:lnTo>
                  <a:lnTo>
                    <a:pt x="1348450" y="5143500"/>
                  </a:lnTo>
                  <a:lnTo>
                    <a:pt x="1625574" y="5143500"/>
                  </a:lnTo>
                  <a:lnTo>
                    <a:pt x="1625574" y="0"/>
                  </a:lnTo>
                  <a:close/>
                </a:path>
              </a:pathLst>
            </a:custGeom>
            <a:solidFill>
              <a:srgbClr val="19191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185768" y="1895905"/>
            <a:ext cx="9931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50" dirty="0"/>
              <a:t>T</a:t>
            </a:r>
            <a:r>
              <a:rPr sz="1800" spc="55" dirty="0"/>
              <a:t>H</a:t>
            </a:r>
            <a:r>
              <a:rPr sz="1800" spc="45" dirty="0"/>
              <a:t>AN</a:t>
            </a:r>
            <a:r>
              <a:rPr sz="1800" spc="-50" dirty="0"/>
              <a:t>KS</a:t>
            </a:r>
            <a:endParaRPr sz="1800"/>
          </a:p>
        </p:txBody>
      </p:sp>
      <p:sp>
        <p:nvSpPr>
          <p:cNvPr id="7" name="object 7"/>
          <p:cNvSpPr txBox="1"/>
          <p:nvPr/>
        </p:nvSpPr>
        <p:spPr>
          <a:xfrm>
            <a:off x="4358300" y="2341877"/>
            <a:ext cx="3033100" cy="171983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61594" algn="r">
              <a:lnSpc>
                <a:spcPct val="101000"/>
              </a:lnSpc>
              <a:spcBef>
                <a:spcPts val="85"/>
              </a:spcBef>
            </a:pPr>
            <a:r>
              <a:rPr sz="1100" spc="-114" dirty="0">
                <a:solidFill>
                  <a:srgbClr val="191919"/>
                </a:solidFill>
                <a:latin typeface="Arial"/>
                <a:cs typeface="Arial"/>
              </a:rPr>
              <a:t>M</a:t>
            </a:r>
            <a:r>
              <a:rPr sz="1100" spc="-75" dirty="0">
                <a:solidFill>
                  <a:srgbClr val="191919"/>
                </a:solidFill>
                <a:latin typeface="Arial"/>
                <a:cs typeface="Arial"/>
              </a:rPr>
              <a:t>o</a:t>
            </a:r>
            <a:r>
              <a:rPr sz="1100" spc="-40" dirty="0">
                <a:solidFill>
                  <a:srgbClr val="191919"/>
                </a:solidFill>
                <a:latin typeface="Arial"/>
                <a:cs typeface="Arial"/>
              </a:rPr>
              <a:t>n</a:t>
            </a:r>
            <a:r>
              <a:rPr sz="1100" spc="-80" dirty="0">
                <a:solidFill>
                  <a:srgbClr val="191919"/>
                </a:solidFill>
                <a:latin typeface="Arial"/>
                <a:cs typeface="Arial"/>
              </a:rPr>
              <a:t>a</a:t>
            </a:r>
            <a:r>
              <a:rPr sz="1100" spc="-114" dirty="0">
                <a:solidFill>
                  <a:srgbClr val="191919"/>
                </a:solidFill>
                <a:latin typeface="Arial"/>
                <a:cs typeface="Arial"/>
              </a:rPr>
              <a:t>s</a:t>
            </a:r>
            <a:r>
              <a:rPr sz="1100" spc="-40" dirty="0">
                <a:solidFill>
                  <a:srgbClr val="191919"/>
                </a:solidFill>
                <a:latin typeface="Arial"/>
                <a:cs typeface="Arial"/>
              </a:rPr>
              <a:t>h</a:t>
            </a:r>
            <a:r>
              <a:rPr sz="1100" spc="-80" dirty="0">
                <a:solidFill>
                  <a:srgbClr val="191919"/>
                </a:solidFill>
                <a:latin typeface="Arial"/>
                <a:cs typeface="Arial"/>
              </a:rPr>
              <a:t> </a:t>
            </a:r>
            <a:r>
              <a:rPr sz="1100" spc="-90" dirty="0">
                <a:solidFill>
                  <a:srgbClr val="191919"/>
                </a:solidFill>
                <a:latin typeface="Arial"/>
                <a:cs typeface="Arial"/>
              </a:rPr>
              <a:t>U</a:t>
            </a:r>
            <a:r>
              <a:rPr sz="1100" spc="-65" dirty="0">
                <a:solidFill>
                  <a:srgbClr val="191919"/>
                </a:solidFill>
                <a:latin typeface="Arial"/>
                <a:cs typeface="Arial"/>
              </a:rPr>
              <a:t>n</a:t>
            </a:r>
            <a:r>
              <a:rPr sz="1100" dirty="0">
                <a:solidFill>
                  <a:srgbClr val="191919"/>
                </a:solidFill>
                <a:latin typeface="Arial"/>
                <a:cs typeface="Arial"/>
              </a:rPr>
              <a:t>i</a:t>
            </a:r>
            <a:r>
              <a:rPr sz="1100" spc="-95" dirty="0">
                <a:solidFill>
                  <a:srgbClr val="191919"/>
                </a:solidFill>
                <a:latin typeface="Arial"/>
                <a:cs typeface="Arial"/>
              </a:rPr>
              <a:t>ve</a:t>
            </a:r>
            <a:r>
              <a:rPr sz="1100" spc="-30" dirty="0">
                <a:solidFill>
                  <a:srgbClr val="191919"/>
                </a:solidFill>
                <a:latin typeface="Arial"/>
                <a:cs typeface="Arial"/>
              </a:rPr>
              <a:t>r</a:t>
            </a:r>
            <a:r>
              <a:rPr sz="1100" spc="-114" dirty="0">
                <a:solidFill>
                  <a:srgbClr val="191919"/>
                </a:solidFill>
                <a:latin typeface="Arial"/>
                <a:cs typeface="Arial"/>
              </a:rPr>
              <a:t>s</a:t>
            </a:r>
            <a:r>
              <a:rPr sz="1100" dirty="0">
                <a:solidFill>
                  <a:srgbClr val="191919"/>
                </a:solidFill>
                <a:latin typeface="Arial"/>
                <a:cs typeface="Arial"/>
              </a:rPr>
              <a:t>i</a:t>
            </a:r>
            <a:r>
              <a:rPr sz="1100" spc="30" dirty="0">
                <a:solidFill>
                  <a:srgbClr val="191919"/>
                </a:solidFill>
                <a:latin typeface="Arial"/>
                <a:cs typeface="Arial"/>
              </a:rPr>
              <a:t>t</a:t>
            </a:r>
            <a:r>
              <a:rPr sz="1100" spc="-85" dirty="0">
                <a:solidFill>
                  <a:srgbClr val="191919"/>
                </a:solidFill>
                <a:latin typeface="Arial"/>
                <a:cs typeface="Arial"/>
              </a:rPr>
              <a:t>y</a:t>
            </a:r>
            <a:r>
              <a:rPr sz="1100" spc="-90" dirty="0">
                <a:solidFill>
                  <a:srgbClr val="191919"/>
                </a:solidFill>
                <a:latin typeface="Arial"/>
                <a:cs typeface="Arial"/>
              </a:rPr>
              <a:t> </a:t>
            </a:r>
            <a:r>
              <a:rPr sz="1100" spc="-120" dirty="0">
                <a:solidFill>
                  <a:srgbClr val="191919"/>
                </a:solidFill>
                <a:latin typeface="Arial"/>
                <a:cs typeface="Arial"/>
              </a:rPr>
              <a:t>L</a:t>
            </a:r>
            <a:r>
              <a:rPr sz="1100" dirty="0">
                <a:solidFill>
                  <a:srgbClr val="191919"/>
                </a:solidFill>
                <a:latin typeface="Arial"/>
                <a:cs typeface="Arial"/>
              </a:rPr>
              <a:t>i</a:t>
            </a:r>
            <a:r>
              <a:rPr sz="1100" spc="-25" dirty="0">
                <a:solidFill>
                  <a:srgbClr val="191919"/>
                </a:solidFill>
                <a:latin typeface="Arial"/>
                <a:cs typeface="Arial"/>
              </a:rPr>
              <a:t>b</a:t>
            </a:r>
            <a:r>
              <a:rPr sz="1100" spc="-30" dirty="0">
                <a:solidFill>
                  <a:srgbClr val="191919"/>
                </a:solidFill>
                <a:latin typeface="Arial"/>
                <a:cs typeface="Arial"/>
              </a:rPr>
              <a:t>r</a:t>
            </a:r>
            <a:r>
              <a:rPr sz="1100" spc="-80" dirty="0">
                <a:solidFill>
                  <a:srgbClr val="191919"/>
                </a:solidFill>
                <a:latin typeface="Arial"/>
                <a:cs typeface="Arial"/>
              </a:rPr>
              <a:t>a</a:t>
            </a:r>
            <a:r>
              <a:rPr sz="1100" spc="-30" dirty="0">
                <a:solidFill>
                  <a:srgbClr val="191919"/>
                </a:solidFill>
                <a:latin typeface="Arial"/>
                <a:cs typeface="Arial"/>
              </a:rPr>
              <a:t>r</a:t>
            </a:r>
            <a:r>
              <a:rPr sz="1100" spc="-85" dirty="0">
                <a:solidFill>
                  <a:srgbClr val="191919"/>
                </a:solidFill>
                <a:latin typeface="Arial"/>
                <a:cs typeface="Arial"/>
              </a:rPr>
              <a:t>y</a:t>
            </a:r>
            <a:r>
              <a:rPr sz="1100" spc="-90" dirty="0">
                <a:solidFill>
                  <a:srgbClr val="191919"/>
                </a:solidFill>
                <a:latin typeface="Arial"/>
                <a:cs typeface="Arial"/>
              </a:rPr>
              <a:t> </a:t>
            </a:r>
            <a:r>
              <a:rPr sz="1100" spc="-75" dirty="0">
                <a:solidFill>
                  <a:srgbClr val="191919"/>
                </a:solidFill>
                <a:latin typeface="Arial"/>
                <a:cs typeface="Arial"/>
              </a:rPr>
              <a:t>&amp;  </a:t>
            </a:r>
            <a:endParaRPr lang="en-US" sz="1100" spc="-75" dirty="0">
              <a:solidFill>
                <a:srgbClr val="191919"/>
              </a:solidFill>
              <a:latin typeface="Arial"/>
              <a:cs typeface="Arial"/>
            </a:endParaRPr>
          </a:p>
          <a:p>
            <a:pPr marL="12700" marR="5080" indent="61594" algn="r">
              <a:lnSpc>
                <a:spcPct val="101000"/>
              </a:lnSpc>
              <a:spcBef>
                <a:spcPts val="85"/>
              </a:spcBef>
            </a:pPr>
            <a:r>
              <a:rPr sz="1100" spc="-125" dirty="0">
                <a:solidFill>
                  <a:srgbClr val="191919"/>
                </a:solidFill>
                <a:latin typeface="Arial"/>
                <a:cs typeface="Arial"/>
              </a:rPr>
              <a:t>P</a:t>
            </a:r>
            <a:r>
              <a:rPr sz="1100" spc="-110" dirty="0">
                <a:solidFill>
                  <a:srgbClr val="191919"/>
                </a:solidFill>
                <a:latin typeface="Arial"/>
                <a:cs typeface="Arial"/>
              </a:rPr>
              <a:t>e</a:t>
            </a:r>
            <a:r>
              <a:rPr sz="1100" spc="-40" dirty="0">
                <a:solidFill>
                  <a:srgbClr val="191919"/>
                </a:solidFill>
                <a:latin typeface="Arial"/>
                <a:cs typeface="Arial"/>
              </a:rPr>
              <a:t>n</a:t>
            </a:r>
            <a:r>
              <a:rPr sz="1100" spc="-35" dirty="0">
                <a:solidFill>
                  <a:srgbClr val="191919"/>
                </a:solidFill>
                <a:latin typeface="Arial"/>
                <a:cs typeface="Arial"/>
              </a:rPr>
              <a:t>n</a:t>
            </a:r>
            <a:r>
              <a:rPr sz="1100" spc="-85" dirty="0">
                <a:solidFill>
                  <a:srgbClr val="191919"/>
                </a:solidFill>
                <a:latin typeface="Arial"/>
                <a:cs typeface="Arial"/>
              </a:rPr>
              <a:t> </a:t>
            </a:r>
            <a:r>
              <a:rPr sz="1100" spc="-175" dirty="0">
                <a:solidFill>
                  <a:srgbClr val="191919"/>
                </a:solidFill>
                <a:latin typeface="Arial"/>
                <a:cs typeface="Arial"/>
              </a:rPr>
              <a:t>S</a:t>
            </a:r>
            <a:r>
              <a:rPr lang="en-US" sz="1100" spc="-175" dirty="0">
                <a:solidFill>
                  <a:srgbClr val="191919"/>
                </a:solidFill>
                <a:latin typeface="Arial"/>
                <a:cs typeface="Arial"/>
              </a:rPr>
              <a:t> </a:t>
            </a:r>
            <a:r>
              <a:rPr sz="1100" spc="25" dirty="0" err="1">
                <a:solidFill>
                  <a:srgbClr val="191919"/>
                </a:solidFill>
                <a:latin typeface="Arial"/>
                <a:cs typeface="Arial"/>
              </a:rPr>
              <a:t>t</a:t>
            </a:r>
            <a:r>
              <a:rPr sz="1100" spc="-80" dirty="0" err="1">
                <a:solidFill>
                  <a:srgbClr val="191919"/>
                </a:solidFill>
                <a:latin typeface="Arial"/>
                <a:cs typeface="Arial"/>
              </a:rPr>
              <a:t>a</a:t>
            </a:r>
            <a:r>
              <a:rPr sz="1100" spc="25" dirty="0" err="1">
                <a:solidFill>
                  <a:srgbClr val="191919"/>
                </a:solidFill>
                <a:latin typeface="Arial"/>
                <a:cs typeface="Arial"/>
              </a:rPr>
              <a:t>t</a:t>
            </a:r>
            <a:r>
              <a:rPr sz="1100" spc="-90" dirty="0" err="1">
                <a:solidFill>
                  <a:srgbClr val="191919"/>
                </a:solidFill>
                <a:latin typeface="Arial"/>
                <a:cs typeface="Arial"/>
              </a:rPr>
              <a:t>e</a:t>
            </a:r>
            <a:r>
              <a:rPr sz="1100" spc="-85" dirty="0">
                <a:solidFill>
                  <a:srgbClr val="191919"/>
                </a:solidFill>
                <a:latin typeface="Arial"/>
                <a:cs typeface="Arial"/>
              </a:rPr>
              <a:t> </a:t>
            </a:r>
            <a:r>
              <a:rPr sz="1100" spc="-114" dirty="0">
                <a:solidFill>
                  <a:srgbClr val="191919"/>
                </a:solidFill>
                <a:latin typeface="Arial"/>
                <a:cs typeface="Arial"/>
              </a:rPr>
              <a:t>U</a:t>
            </a:r>
            <a:r>
              <a:rPr sz="1100" spc="-40" dirty="0">
                <a:solidFill>
                  <a:srgbClr val="191919"/>
                </a:solidFill>
                <a:latin typeface="Arial"/>
                <a:cs typeface="Arial"/>
              </a:rPr>
              <a:t>n</a:t>
            </a:r>
            <a:r>
              <a:rPr sz="1100" dirty="0">
                <a:solidFill>
                  <a:srgbClr val="191919"/>
                </a:solidFill>
                <a:latin typeface="Arial"/>
                <a:cs typeface="Arial"/>
              </a:rPr>
              <a:t>i</a:t>
            </a:r>
            <a:r>
              <a:rPr sz="1100" spc="-95" dirty="0">
                <a:solidFill>
                  <a:srgbClr val="191919"/>
                </a:solidFill>
                <a:latin typeface="Arial"/>
                <a:cs typeface="Arial"/>
              </a:rPr>
              <a:t>ve</a:t>
            </a:r>
            <a:r>
              <a:rPr sz="1100" spc="-30" dirty="0">
                <a:solidFill>
                  <a:srgbClr val="191919"/>
                </a:solidFill>
                <a:latin typeface="Arial"/>
                <a:cs typeface="Arial"/>
              </a:rPr>
              <a:t>r</a:t>
            </a:r>
            <a:r>
              <a:rPr sz="1100" spc="-114" dirty="0">
                <a:solidFill>
                  <a:srgbClr val="191919"/>
                </a:solidFill>
                <a:latin typeface="Arial"/>
                <a:cs typeface="Arial"/>
              </a:rPr>
              <a:t>s</a:t>
            </a:r>
            <a:r>
              <a:rPr sz="1100" dirty="0">
                <a:solidFill>
                  <a:srgbClr val="191919"/>
                </a:solidFill>
                <a:latin typeface="Arial"/>
                <a:cs typeface="Arial"/>
              </a:rPr>
              <a:t>i</a:t>
            </a:r>
            <a:r>
              <a:rPr sz="1100" spc="25" dirty="0">
                <a:solidFill>
                  <a:srgbClr val="191919"/>
                </a:solidFill>
                <a:latin typeface="Arial"/>
                <a:cs typeface="Arial"/>
              </a:rPr>
              <a:t>t</a:t>
            </a:r>
            <a:r>
              <a:rPr sz="1100" spc="-85" dirty="0">
                <a:solidFill>
                  <a:srgbClr val="191919"/>
                </a:solidFill>
                <a:latin typeface="Arial"/>
                <a:cs typeface="Arial"/>
              </a:rPr>
              <a:t>y </a:t>
            </a:r>
            <a:r>
              <a:rPr sz="1100" spc="-120" dirty="0">
                <a:solidFill>
                  <a:srgbClr val="191919"/>
                </a:solidFill>
                <a:latin typeface="Arial"/>
                <a:cs typeface="Arial"/>
              </a:rPr>
              <a:t>L</a:t>
            </a:r>
            <a:r>
              <a:rPr sz="1100" dirty="0">
                <a:solidFill>
                  <a:srgbClr val="191919"/>
                </a:solidFill>
                <a:latin typeface="Arial"/>
                <a:cs typeface="Arial"/>
              </a:rPr>
              <a:t>i</a:t>
            </a:r>
            <a:r>
              <a:rPr sz="1100" spc="-25" dirty="0">
                <a:solidFill>
                  <a:srgbClr val="191919"/>
                </a:solidFill>
                <a:latin typeface="Arial"/>
                <a:cs typeface="Arial"/>
              </a:rPr>
              <a:t>b</a:t>
            </a:r>
            <a:r>
              <a:rPr sz="1100" spc="-30" dirty="0">
                <a:solidFill>
                  <a:srgbClr val="191919"/>
                </a:solidFill>
                <a:latin typeface="Arial"/>
                <a:cs typeface="Arial"/>
              </a:rPr>
              <a:t>r</a:t>
            </a:r>
            <a:r>
              <a:rPr sz="1100" spc="-80" dirty="0">
                <a:solidFill>
                  <a:srgbClr val="191919"/>
                </a:solidFill>
                <a:latin typeface="Arial"/>
                <a:cs typeface="Arial"/>
              </a:rPr>
              <a:t>a</a:t>
            </a:r>
            <a:r>
              <a:rPr sz="1100" spc="-30" dirty="0">
                <a:solidFill>
                  <a:srgbClr val="191919"/>
                </a:solidFill>
                <a:latin typeface="Arial"/>
                <a:cs typeface="Arial"/>
              </a:rPr>
              <a:t>r</a:t>
            </a:r>
            <a:r>
              <a:rPr sz="1100" spc="-85" dirty="0">
                <a:solidFill>
                  <a:srgbClr val="191919"/>
                </a:solidFill>
                <a:latin typeface="Arial"/>
                <a:cs typeface="Arial"/>
              </a:rPr>
              <a:t>y</a:t>
            </a:r>
            <a:endParaRPr sz="11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00" dirty="0">
              <a:latin typeface="Arial"/>
              <a:cs typeface="Arial"/>
            </a:endParaRPr>
          </a:p>
          <a:p>
            <a:pPr marL="501650" marR="5080" indent="639445" algn="r">
              <a:lnSpc>
                <a:spcPct val="99700"/>
              </a:lnSpc>
              <a:spcBef>
                <a:spcPts val="5"/>
              </a:spcBef>
            </a:pPr>
            <a:r>
              <a:rPr sz="1100" spc="-125" dirty="0">
                <a:solidFill>
                  <a:srgbClr val="191919"/>
                </a:solidFill>
                <a:latin typeface="Arial"/>
                <a:cs typeface="Arial"/>
              </a:rPr>
              <a:t>C</a:t>
            </a:r>
            <a:r>
              <a:rPr sz="1100" spc="-90" dirty="0">
                <a:solidFill>
                  <a:srgbClr val="191919"/>
                </a:solidFill>
                <a:latin typeface="Arial"/>
                <a:cs typeface="Arial"/>
              </a:rPr>
              <a:t>o</a:t>
            </a:r>
            <a:r>
              <a:rPr sz="1100" spc="-40" dirty="0">
                <a:solidFill>
                  <a:srgbClr val="191919"/>
                </a:solidFill>
                <a:latin typeface="Arial"/>
                <a:cs typeface="Arial"/>
              </a:rPr>
              <a:t>n</a:t>
            </a:r>
            <a:r>
              <a:rPr sz="1100" spc="30" dirty="0">
                <a:solidFill>
                  <a:srgbClr val="191919"/>
                </a:solidFill>
                <a:latin typeface="Arial"/>
                <a:cs typeface="Arial"/>
              </a:rPr>
              <a:t>t</a:t>
            </a:r>
            <a:r>
              <a:rPr sz="1100" spc="-80" dirty="0">
                <a:solidFill>
                  <a:srgbClr val="191919"/>
                </a:solidFill>
                <a:latin typeface="Arial"/>
                <a:cs typeface="Arial"/>
              </a:rPr>
              <a:t>a</a:t>
            </a:r>
            <a:r>
              <a:rPr sz="1100" spc="-65" dirty="0">
                <a:solidFill>
                  <a:srgbClr val="191919"/>
                </a:solidFill>
                <a:latin typeface="Arial"/>
                <a:cs typeface="Arial"/>
              </a:rPr>
              <a:t>c</a:t>
            </a:r>
            <a:r>
              <a:rPr sz="1100" spc="30" dirty="0">
                <a:solidFill>
                  <a:srgbClr val="191919"/>
                </a:solidFill>
                <a:latin typeface="Arial"/>
                <a:cs typeface="Arial"/>
              </a:rPr>
              <a:t>t</a:t>
            </a:r>
            <a:r>
              <a:rPr sz="1100" spc="-80" dirty="0">
                <a:solidFill>
                  <a:srgbClr val="191919"/>
                </a:solidFill>
                <a:latin typeface="Arial"/>
                <a:cs typeface="Arial"/>
              </a:rPr>
              <a:t>:  </a:t>
            </a:r>
            <a:endParaRPr lang="en-US" sz="1100" spc="-80" dirty="0">
              <a:solidFill>
                <a:srgbClr val="191919"/>
              </a:solidFill>
              <a:latin typeface="Arial"/>
              <a:cs typeface="Arial"/>
            </a:endParaRPr>
          </a:p>
          <a:p>
            <a:pPr marL="501650" marR="5080" indent="639445" algn="r">
              <a:lnSpc>
                <a:spcPct val="99700"/>
              </a:lnSpc>
              <a:spcBef>
                <a:spcPts val="5"/>
              </a:spcBef>
            </a:pPr>
            <a:endParaRPr lang="en-US" sz="1100" spc="-80" dirty="0">
              <a:solidFill>
                <a:srgbClr val="191919"/>
              </a:solidFill>
              <a:latin typeface="Arial"/>
              <a:cs typeface="Arial"/>
            </a:endParaRPr>
          </a:p>
          <a:p>
            <a:pPr marL="501650" marR="5080" indent="639445" algn="r">
              <a:lnSpc>
                <a:spcPct val="99700"/>
              </a:lnSpc>
              <a:spcBef>
                <a:spcPts val="5"/>
              </a:spcBef>
            </a:pPr>
            <a:r>
              <a:rPr sz="1100" spc="-150" dirty="0">
                <a:solidFill>
                  <a:srgbClr val="191919"/>
                </a:solidFill>
                <a:latin typeface="Arial"/>
                <a:cs typeface="Arial"/>
              </a:rPr>
              <a:t>M</a:t>
            </a:r>
            <a:r>
              <a:rPr sz="1100" spc="-95" dirty="0">
                <a:solidFill>
                  <a:srgbClr val="191919"/>
                </a:solidFill>
                <a:latin typeface="Arial"/>
                <a:cs typeface="Arial"/>
              </a:rPr>
              <a:t>a</a:t>
            </a:r>
            <a:r>
              <a:rPr sz="1100" spc="-30" dirty="0">
                <a:solidFill>
                  <a:srgbClr val="191919"/>
                </a:solidFill>
                <a:latin typeface="Arial"/>
                <a:cs typeface="Arial"/>
              </a:rPr>
              <a:t>r</a:t>
            </a:r>
            <a:r>
              <a:rPr sz="1100" spc="-55" dirty="0">
                <a:solidFill>
                  <a:srgbClr val="191919"/>
                </a:solidFill>
                <a:latin typeface="Arial"/>
                <a:cs typeface="Arial"/>
              </a:rPr>
              <a:t>k</a:t>
            </a:r>
            <a:r>
              <a:rPr sz="1100" spc="-80" dirty="0">
                <a:solidFill>
                  <a:srgbClr val="191919"/>
                </a:solidFill>
                <a:latin typeface="Arial"/>
                <a:cs typeface="Arial"/>
              </a:rPr>
              <a:t> </a:t>
            </a:r>
            <a:r>
              <a:rPr sz="1100" spc="-150" dirty="0">
                <a:solidFill>
                  <a:srgbClr val="191919"/>
                </a:solidFill>
                <a:latin typeface="Arial"/>
                <a:cs typeface="Arial"/>
              </a:rPr>
              <a:t>M</a:t>
            </a:r>
            <a:r>
              <a:rPr sz="1100" spc="-95" dirty="0">
                <a:solidFill>
                  <a:srgbClr val="191919"/>
                </a:solidFill>
                <a:latin typeface="Arial"/>
                <a:cs typeface="Arial"/>
              </a:rPr>
              <a:t>a</a:t>
            </a:r>
            <a:r>
              <a:rPr sz="1100" spc="30" dirty="0">
                <a:solidFill>
                  <a:srgbClr val="191919"/>
                </a:solidFill>
                <a:latin typeface="Arial"/>
                <a:cs typeface="Arial"/>
              </a:rPr>
              <a:t>tt</a:t>
            </a:r>
            <a:r>
              <a:rPr sz="1100" spc="-114" dirty="0">
                <a:solidFill>
                  <a:srgbClr val="191919"/>
                </a:solidFill>
                <a:latin typeface="Arial"/>
                <a:cs typeface="Arial"/>
              </a:rPr>
              <a:t>s</a:t>
            </a:r>
            <a:r>
              <a:rPr sz="1100" spc="-30" dirty="0">
                <a:solidFill>
                  <a:srgbClr val="191919"/>
                </a:solidFill>
                <a:latin typeface="Arial"/>
                <a:cs typeface="Arial"/>
              </a:rPr>
              <a:t>o</a:t>
            </a:r>
            <a:r>
              <a:rPr sz="1100" spc="-25" dirty="0">
                <a:solidFill>
                  <a:srgbClr val="191919"/>
                </a:solidFill>
                <a:latin typeface="Arial"/>
                <a:cs typeface="Arial"/>
              </a:rPr>
              <a:t>n  </a:t>
            </a:r>
            <a:r>
              <a:rPr sz="1100" spc="-55" dirty="0">
                <a:solidFill>
                  <a:srgbClr val="191919"/>
                </a:solidFill>
                <a:latin typeface="Arial"/>
                <a:cs typeface="Arial"/>
              </a:rPr>
              <a:t>ma</a:t>
            </a:r>
            <a:r>
              <a:rPr sz="1100" spc="-100" dirty="0">
                <a:solidFill>
                  <a:srgbClr val="191919"/>
                </a:solidFill>
                <a:latin typeface="Arial"/>
                <a:cs typeface="Arial"/>
              </a:rPr>
              <a:t>m</a:t>
            </a:r>
            <a:r>
              <a:rPr sz="1100" spc="-75" dirty="0">
                <a:solidFill>
                  <a:srgbClr val="191919"/>
                </a:solidFill>
                <a:latin typeface="Arial"/>
                <a:cs typeface="Arial"/>
              </a:rPr>
              <a:t>1</a:t>
            </a:r>
            <a:r>
              <a:rPr sz="1100" spc="-140" dirty="0">
                <a:solidFill>
                  <a:srgbClr val="191919"/>
                </a:solidFill>
                <a:latin typeface="Arial"/>
                <a:cs typeface="Arial"/>
              </a:rPr>
              <a:t>1</a:t>
            </a:r>
            <a:r>
              <a:rPr sz="1100" spc="-90" dirty="0">
                <a:solidFill>
                  <a:srgbClr val="191919"/>
                </a:solidFill>
                <a:latin typeface="Arial"/>
                <a:cs typeface="Arial"/>
              </a:rPr>
              <a:t>96</a:t>
            </a:r>
            <a:r>
              <a:rPr sz="1100" spc="-229" dirty="0">
                <a:solidFill>
                  <a:srgbClr val="191919"/>
                </a:solidFill>
                <a:latin typeface="Arial"/>
                <a:cs typeface="Arial"/>
              </a:rPr>
              <a:t>@</a:t>
            </a:r>
            <a:r>
              <a:rPr sz="1100" spc="-15" dirty="0">
                <a:solidFill>
                  <a:srgbClr val="191919"/>
                </a:solidFill>
                <a:latin typeface="Arial"/>
                <a:cs typeface="Arial"/>
              </a:rPr>
              <a:t>p</a:t>
            </a:r>
            <a:r>
              <a:rPr sz="1100" spc="-114" dirty="0">
                <a:solidFill>
                  <a:srgbClr val="191919"/>
                </a:solidFill>
                <a:latin typeface="Arial"/>
                <a:cs typeface="Arial"/>
              </a:rPr>
              <a:t>s</a:t>
            </a:r>
            <a:r>
              <a:rPr sz="1100" spc="-45" dirty="0">
                <a:solidFill>
                  <a:srgbClr val="191919"/>
                </a:solidFill>
                <a:latin typeface="Arial"/>
                <a:cs typeface="Arial"/>
              </a:rPr>
              <a:t>u</a:t>
            </a:r>
            <a:r>
              <a:rPr sz="1100" spc="-85" dirty="0">
                <a:solidFill>
                  <a:srgbClr val="191919"/>
                </a:solidFill>
                <a:latin typeface="Arial"/>
                <a:cs typeface="Arial"/>
              </a:rPr>
              <a:t>.</a:t>
            </a:r>
            <a:r>
              <a:rPr sz="1100" spc="-95" dirty="0">
                <a:solidFill>
                  <a:srgbClr val="191919"/>
                </a:solidFill>
                <a:latin typeface="Arial"/>
                <a:cs typeface="Arial"/>
              </a:rPr>
              <a:t>e</a:t>
            </a:r>
            <a:r>
              <a:rPr sz="1100" spc="-15" dirty="0">
                <a:solidFill>
                  <a:srgbClr val="191919"/>
                </a:solidFill>
                <a:latin typeface="Arial"/>
                <a:cs typeface="Arial"/>
              </a:rPr>
              <a:t>d</a:t>
            </a:r>
            <a:r>
              <a:rPr sz="1100" spc="-40" dirty="0">
                <a:solidFill>
                  <a:srgbClr val="191919"/>
                </a:solidFill>
                <a:latin typeface="Arial"/>
                <a:cs typeface="Arial"/>
              </a:rPr>
              <a:t>u</a:t>
            </a:r>
            <a:endParaRPr lang="en-US" sz="1100" spc="-40" dirty="0">
              <a:solidFill>
                <a:srgbClr val="191919"/>
              </a:solidFill>
              <a:latin typeface="Arial"/>
              <a:cs typeface="Arial"/>
            </a:endParaRPr>
          </a:p>
          <a:p>
            <a:pPr marL="501650" marR="5080" indent="639445" algn="r">
              <a:lnSpc>
                <a:spcPct val="99700"/>
              </a:lnSpc>
              <a:spcBef>
                <a:spcPts val="5"/>
              </a:spcBef>
            </a:pPr>
            <a:endParaRPr lang="en-US" sz="1100" spc="-40" dirty="0">
              <a:solidFill>
                <a:srgbClr val="191919"/>
              </a:solidFill>
              <a:latin typeface="Arial"/>
              <a:cs typeface="Arial"/>
            </a:endParaRPr>
          </a:p>
          <a:p>
            <a:pPr marL="501650" marR="5080" indent="639445" algn="r">
              <a:lnSpc>
                <a:spcPct val="99700"/>
              </a:lnSpc>
              <a:spcBef>
                <a:spcPts val="5"/>
              </a:spcBef>
            </a:pPr>
            <a:r>
              <a:rPr lang="en-US" sz="1100" spc="-40" dirty="0">
                <a:solidFill>
                  <a:srgbClr val="191919"/>
                </a:solidFill>
                <a:latin typeface="Arial"/>
                <a:cs typeface="Arial"/>
              </a:rPr>
              <a:t>Christina </a:t>
            </a:r>
            <a:r>
              <a:rPr lang="en-US" sz="1100" spc="-40" dirty="0" err="1">
                <a:solidFill>
                  <a:srgbClr val="191919"/>
                </a:solidFill>
                <a:latin typeface="Arial"/>
                <a:cs typeface="Arial"/>
              </a:rPr>
              <a:t>Riehman</a:t>
            </a:r>
            <a:r>
              <a:rPr lang="en-US" sz="1100" spc="-40" dirty="0">
                <a:solidFill>
                  <a:srgbClr val="191919"/>
                </a:solidFill>
                <a:latin typeface="Arial"/>
                <a:cs typeface="Arial"/>
              </a:rPr>
              <a:t>-Murphy</a:t>
            </a:r>
          </a:p>
          <a:p>
            <a:pPr marL="501650" marR="5080" indent="639445" algn="r">
              <a:lnSpc>
                <a:spcPct val="99700"/>
              </a:lnSpc>
              <a:spcBef>
                <a:spcPts val="5"/>
              </a:spcBef>
            </a:pPr>
            <a:r>
              <a:rPr lang="en-US" sz="1100" spc="-40" dirty="0">
                <a:solidFill>
                  <a:srgbClr val="191919"/>
                </a:solidFill>
                <a:latin typeface="Arial"/>
                <a:cs typeface="Arial"/>
              </a:rPr>
              <a:t>cer20@psu.edu</a:t>
            </a:r>
          </a:p>
        </p:txBody>
      </p:sp>
      <p:grpSp>
        <p:nvGrpSpPr>
          <p:cNvPr id="8" name="object 8"/>
          <p:cNvGrpSpPr/>
          <p:nvPr/>
        </p:nvGrpSpPr>
        <p:grpSpPr>
          <a:xfrm>
            <a:off x="1179460" y="1525569"/>
            <a:ext cx="2160905" cy="2160905"/>
            <a:chOff x="1179460" y="1525569"/>
            <a:chExt cx="2160905" cy="2160905"/>
          </a:xfrm>
        </p:grpSpPr>
        <p:sp>
          <p:nvSpPr>
            <p:cNvPr id="11" name="object 11"/>
            <p:cNvSpPr/>
            <p:nvPr/>
          </p:nvSpPr>
          <p:spPr>
            <a:xfrm>
              <a:off x="1179460" y="1525569"/>
              <a:ext cx="2160905" cy="2160905"/>
            </a:xfrm>
            <a:custGeom>
              <a:avLst/>
              <a:gdLst/>
              <a:ahLst/>
              <a:cxnLst/>
              <a:rect l="l" t="t" r="r" b="b"/>
              <a:pathLst>
                <a:path w="2160904" h="2160904">
                  <a:moveTo>
                    <a:pt x="1080305" y="0"/>
                  </a:moveTo>
                  <a:lnTo>
                    <a:pt x="1032184" y="1052"/>
                  </a:lnTo>
                  <a:lnTo>
                    <a:pt x="984602" y="4181"/>
                  </a:lnTo>
                  <a:lnTo>
                    <a:pt x="937603" y="9341"/>
                  </a:lnTo>
                  <a:lnTo>
                    <a:pt x="891231" y="16490"/>
                  </a:lnTo>
                  <a:lnTo>
                    <a:pt x="845529" y="25582"/>
                  </a:lnTo>
                  <a:lnTo>
                    <a:pt x="800542" y="36575"/>
                  </a:lnTo>
                  <a:lnTo>
                    <a:pt x="756314" y="49425"/>
                  </a:lnTo>
                  <a:lnTo>
                    <a:pt x="712888" y="64086"/>
                  </a:lnTo>
                  <a:lnTo>
                    <a:pt x="670309" y="80517"/>
                  </a:lnTo>
                  <a:lnTo>
                    <a:pt x="628620" y="98671"/>
                  </a:lnTo>
                  <a:lnTo>
                    <a:pt x="587865" y="118507"/>
                  </a:lnTo>
                  <a:lnTo>
                    <a:pt x="548088" y="139979"/>
                  </a:lnTo>
                  <a:lnTo>
                    <a:pt x="509333" y="163045"/>
                  </a:lnTo>
                  <a:lnTo>
                    <a:pt x="471645" y="187659"/>
                  </a:lnTo>
                  <a:lnTo>
                    <a:pt x="435066" y="213778"/>
                  </a:lnTo>
                  <a:lnTo>
                    <a:pt x="399640" y="241358"/>
                  </a:lnTo>
                  <a:lnTo>
                    <a:pt x="365413" y="270356"/>
                  </a:lnTo>
                  <a:lnTo>
                    <a:pt x="332427" y="300727"/>
                  </a:lnTo>
                  <a:lnTo>
                    <a:pt x="300727" y="332427"/>
                  </a:lnTo>
                  <a:lnTo>
                    <a:pt x="270356" y="365413"/>
                  </a:lnTo>
                  <a:lnTo>
                    <a:pt x="241358" y="399641"/>
                  </a:lnTo>
                  <a:lnTo>
                    <a:pt x="213778" y="435066"/>
                  </a:lnTo>
                  <a:lnTo>
                    <a:pt x="187659" y="471645"/>
                  </a:lnTo>
                  <a:lnTo>
                    <a:pt x="163044" y="509334"/>
                  </a:lnTo>
                  <a:lnTo>
                    <a:pt x="139979" y="548088"/>
                  </a:lnTo>
                  <a:lnTo>
                    <a:pt x="118507" y="587865"/>
                  </a:lnTo>
                  <a:lnTo>
                    <a:pt x="98671" y="628620"/>
                  </a:lnTo>
                  <a:lnTo>
                    <a:pt x="80516" y="670309"/>
                  </a:lnTo>
                  <a:lnTo>
                    <a:pt x="64086" y="712889"/>
                  </a:lnTo>
                  <a:lnTo>
                    <a:pt x="49424" y="756315"/>
                  </a:lnTo>
                  <a:lnTo>
                    <a:pt x="36575" y="800543"/>
                  </a:lnTo>
                  <a:lnTo>
                    <a:pt x="25582" y="845530"/>
                  </a:lnTo>
                  <a:lnTo>
                    <a:pt x="16490" y="891231"/>
                  </a:lnTo>
                  <a:lnTo>
                    <a:pt x="9341" y="937604"/>
                  </a:lnTo>
                  <a:lnTo>
                    <a:pt x="4181" y="984603"/>
                  </a:lnTo>
                  <a:lnTo>
                    <a:pt x="1052" y="1032185"/>
                  </a:lnTo>
                  <a:lnTo>
                    <a:pt x="0" y="1080306"/>
                  </a:lnTo>
                  <a:lnTo>
                    <a:pt x="1052" y="1128427"/>
                  </a:lnTo>
                  <a:lnTo>
                    <a:pt x="4181" y="1176009"/>
                  </a:lnTo>
                  <a:lnTo>
                    <a:pt x="9341" y="1223008"/>
                  </a:lnTo>
                  <a:lnTo>
                    <a:pt x="16490" y="1269380"/>
                  </a:lnTo>
                  <a:lnTo>
                    <a:pt x="25582" y="1315082"/>
                  </a:lnTo>
                  <a:lnTo>
                    <a:pt x="36575" y="1360069"/>
                  </a:lnTo>
                  <a:lnTo>
                    <a:pt x="49424" y="1404297"/>
                  </a:lnTo>
                  <a:lnTo>
                    <a:pt x="64086" y="1447723"/>
                  </a:lnTo>
                  <a:lnTo>
                    <a:pt x="80516" y="1490302"/>
                  </a:lnTo>
                  <a:lnTo>
                    <a:pt x="98671" y="1531991"/>
                  </a:lnTo>
                  <a:lnTo>
                    <a:pt x="118507" y="1572746"/>
                  </a:lnTo>
                  <a:lnTo>
                    <a:pt x="139979" y="1612523"/>
                  </a:lnTo>
                  <a:lnTo>
                    <a:pt x="163044" y="1651278"/>
                  </a:lnTo>
                  <a:lnTo>
                    <a:pt x="187659" y="1688966"/>
                  </a:lnTo>
                  <a:lnTo>
                    <a:pt x="213778" y="1725545"/>
                  </a:lnTo>
                  <a:lnTo>
                    <a:pt x="241358" y="1760971"/>
                  </a:lnTo>
                  <a:lnTo>
                    <a:pt x="270356" y="1795198"/>
                  </a:lnTo>
                  <a:lnTo>
                    <a:pt x="300727" y="1828184"/>
                  </a:lnTo>
                  <a:lnTo>
                    <a:pt x="332427" y="1859884"/>
                  </a:lnTo>
                  <a:lnTo>
                    <a:pt x="365413" y="1890255"/>
                  </a:lnTo>
                  <a:lnTo>
                    <a:pt x="399640" y="1919253"/>
                  </a:lnTo>
                  <a:lnTo>
                    <a:pt x="435066" y="1946833"/>
                  </a:lnTo>
                  <a:lnTo>
                    <a:pt x="471645" y="1972953"/>
                  </a:lnTo>
                  <a:lnTo>
                    <a:pt x="509333" y="1997567"/>
                  </a:lnTo>
                  <a:lnTo>
                    <a:pt x="548088" y="2020632"/>
                  </a:lnTo>
                  <a:lnTo>
                    <a:pt x="587865" y="2042105"/>
                  </a:lnTo>
                  <a:lnTo>
                    <a:pt x="628620" y="2061940"/>
                  </a:lnTo>
                  <a:lnTo>
                    <a:pt x="670309" y="2080095"/>
                  </a:lnTo>
                  <a:lnTo>
                    <a:pt x="712888" y="2096525"/>
                  </a:lnTo>
                  <a:lnTo>
                    <a:pt x="756314" y="2111187"/>
                  </a:lnTo>
                  <a:lnTo>
                    <a:pt x="800542" y="2124037"/>
                  </a:lnTo>
                  <a:lnTo>
                    <a:pt x="845529" y="2135030"/>
                  </a:lnTo>
                  <a:lnTo>
                    <a:pt x="891231" y="2144122"/>
                  </a:lnTo>
                  <a:lnTo>
                    <a:pt x="937603" y="2151271"/>
                  </a:lnTo>
                  <a:lnTo>
                    <a:pt x="984602" y="2156431"/>
                  </a:lnTo>
                  <a:lnTo>
                    <a:pt x="1032184" y="2159560"/>
                  </a:lnTo>
                  <a:lnTo>
                    <a:pt x="1080305" y="2160612"/>
                  </a:lnTo>
                  <a:lnTo>
                    <a:pt x="1128427" y="2159560"/>
                  </a:lnTo>
                  <a:lnTo>
                    <a:pt x="1176009" y="2156431"/>
                  </a:lnTo>
                  <a:lnTo>
                    <a:pt x="1223008" y="2151271"/>
                  </a:lnTo>
                  <a:lnTo>
                    <a:pt x="1269380" y="2144122"/>
                  </a:lnTo>
                  <a:lnTo>
                    <a:pt x="1315082" y="2135030"/>
                  </a:lnTo>
                  <a:lnTo>
                    <a:pt x="1360069" y="2124037"/>
                  </a:lnTo>
                  <a:lnTo>
                    <a:pt x="1404297" y="2111187"/>
                  </a:lnTo>
                  <a:lnTo>
                    <a:pt x="1447723" y="2096525"/>
                  </a:lnTo>
                  <a:lnTo>
                    <a:pt x="1490302" y="2080095"/>
                  </a:lnTo>
                  <a:lnTo>
                    <a:pt x="1531991" y="2061940"/>
                  </a:lnTo>
                  <a:lnTo>
                    <a:pt x="1572746" y="2042105"/>
                  </a:lnTo>
                  <a:lnTo>
                    <a:pt x="1612523" y="2020632"/>
                  </a:lnTo>
                  <a:lnTo>
                    <a:pt x="1651278" y="1997567"/>
                  </a:lnTo>
                  <a:lnTo>
                    <a:pt x="1688967" y="1972953"/>
                  </a:lnTo>
                  <a:lnTo>
                    <a:pt x="1725545" y="1946833"/>
                  </a:lnTo>
                  <a:lnTo>
                    <a:pt x="1760971" y="1919253"/>
                  </a:lnTo>
                  <a:lnTo>
                    <a:pt x="1795198" y="1890255"/>
                  </a:lnTo>
                  <a:lnTo>
                    <a:pt x="1828184" y="1859884"/>
                  </a:lnTo>
                  <a:lnTo>
                    <a:pt x="1859884" y="1828184"/>
                  </a:lnTo>
                  <a:lnTo>
                    <a:pt x="1890255" y="1795198"/>
                  </a:lnTo>
                  <a:lnTo>
                    <a:pt x="1919253" y="1760971"/>
                  </a:lnTo>
                  <a:lnTo>
                    <a:pt x="1946833" y="1725545"/>
                  </a:lnTo>
                  <a:lnTo>
                    <a:pt x="1972953" y="1688966"/>
                  </a:lnTo>
                  <a:lnTo>
                    <a:pt x="1997567" y="1651278"/>
                  </a:lnTo>
                  <a:lnTo>
                    <a:pt x="2020632" y="1612523"/>
                  </a:lnTo>
                  <a:lnTo>
                    <a:pt x="2042104" y="1572746"/>
                  </a:lnTo>
                  <a:lnTo>
                    <a:pt x="2061940" y="1531991"/>
                  </a:lnTo>
                  <a:lnTo>
                    <a:pt x="2080095" y="1490302"/>
                  </a:lnTo>
                  <a:lnTo>
                    <a:pt x="2096525" y="1447723"/>
                  </a:lnTo>
                  <a:lnTo>
                    <a:pt x="2111187" y="1404297"/>
                  </a:lnTo>
                  <a:lnTo>
                    <a:pt x="2124036" y="1360069"/>
                  </a:lnTo>
                  <a:lnTo>
                    <a:pt x="2135029" y="1315082"/>
                  </a:lnTo>
                  <a:lnTo>
                    <a:pt x="2144122" y="1269380"/>
                  </a:lnTo>
                  <a:lnTo>
                    <a:pt x="2151270" y="1223008"/>
                  </a:lnTo>
                  <a:lnTo>
                    <a:pt x="2156431" y="1176009"/>
                  </a:lnTo>
                  <a:lnTo>
                    <a:pt x="2159559" y="1128427"/>
                  </a:lnTo>
                  <a:lnTo>
                    <a:pt x="2160612" y="1080306"/>
                  </a:lnTo>
                  <a:lnTo>
                    <a:pt x="2159559" y="1032185"/>
                  </a:lnTo>
                  <a:lnTo>
                    <a:pt x="2156431" y="984603"/>
                  </a:lnTo>
                  <a:lnTo>
                    <a:pt x="2151270" y="937604"/>
                  </a:lnTo>
                  <a:lnTo>
                    <a:pt x="2144122" y="891231"/>
                  </a:lnTo>
                  <a:lnTo>
                    <a:pt x="2135029" y="845530"/>
                  </a:lnTo>
                  <a:lnTo>
                    <a:pt x="2124036" y="800543"/>
                  </a:lnTo>
                  <a:lnTo>
                    <a:pt x="2111187" y="756315"/>
                  </a:lnTo>
                  <a:lnTo>
                    <a:pt x="2096525" y="712889"/>
                  </a:lnTo>
                  <a:lnTo>
                    <a:pt x="2080095" y="670309"/>
                  </a:lnTo>
                  <a:lnTo>
                    <a:pt x="2061940" y="628620"/>
                  </a:lnTo>
                  <a:lnTo>
                    <a:pt x="2042104" y="587865"/>
                  </a:lnTo>
                  <a:lnTo>
                    <a:pt x="2020632" y="548088"/>
                  </a:lnTo>
                  <a:lnTo>
                    <a:pt x="1997567" y="509334"/>
                  </a:lnTo>
                  <a:lnTo>
                    <a:pt x="1972953" y="471645"/>
                  </a:lnTo>
                  <a:lnTo>
                    <a:pt x="1946833" y="435066"/>
                  </a:lnTo>
                  <a:lnTo>
                    <a:pt x="1919253" y="399641"/>
                  </a:lnTo>
                  <a:lnTo>
                    <a:pt x="1890255" y="365413"/>
                  </a:lnTo>
                  <a:lnTo>
                    <a:pt x="1859884" y="332427"/>
                  </a:lnTo>
                  <a:lnTo>
                    <a:pt x="1828184" y="300727"/>
                  </a:lnTo>
                  <a:lnTo>
                    <a:pt x="1795198" y="270356"/>
                  </a:lnTo>
                  <a:lnTo>
                    <a:pt x="1760971" y="241358"/>
                  </a:lnTo>
                  <a:lnTo>
                    <a:pt x="1725545" y="213778"/>
                  </a:lnTo>
                  <a:lnTo>
                    <a:pt x="1688967" y="187659"/>
                  </a:lnTo>
                  <a:lnTo>
                    <a:pt x="1651278" y="163045"/>
                  </a:lnTo>
                  <a:lnTo>
                    <a:pt x="1612523" y="139979"/>
                  </a:lnTo>
                  <a:lnTo>
                    <a:pt x="1572746" y="118507"/>
                  </a:lnTo>
                  <a:lnTo>
                    <a:pt x="1531991" y="98671"/>
                  </a:lnTo>
                  <a:lnTo>
                    <a:pt x="1490302" y="80517"/>
                  </a:lnTo>
                  <a:lnTo>
                    <a:pt x="1447723" y="64086"/>
                  </a:lnTo>
                  <a:lnTo>
                    <a:pt x="1404297" y="49425"/>
                  </a:lnTo>
                  <a:lnTo>
                    <a:pt x="1360069" y="36575"/>
                  </a:lnTo>
                  <a:lnTo>
                    <a:pt x="1315082" y="25582"/>
                  </a:lnTo>
                  <a:lnTo>
                    <a:pt x="1269380" y="16490"/>
                  </a:lnTo>
                  <a:lnTo>
                    <a:pt x="1223008" y="9341"/>
                  </a:lnTo>
                  <a:lnTo>
                    <a:pt x="1176009" y="4181"/>
                  </a:lnTo>
                  <a:lnTo>
                    <a:pt x="1128427" y="1052"/>
                  </a:lnTo>
                  <a:lnTo>
                    <a:pt x="10803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07139" y="2143344"/>
              <a:ext cx="1605551" cy="97425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9191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5763</TotalTime>
  <Words>437</Words>
  <Application>Microsoft Macintosh PowerPoint</Application>
  <PresentationFormat>On-screen Show (16:9)</PresentationFormat>
  <Paragraphs>61</Paragraphs>
  <Slides>10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THE GREAT RARE  BOOKS BAKE OFF</vt:lpstr>
      <vt:lpstr>ABOUT THIS PRESENTATION</vt:lpstr>
      <vt:lpstr>An International Academic Library Partnership</vt:lpstr>
      <vt:lpstr>A FRIENDLY  COMPETITION BETWEEN MONASH  UNIVERSITY LIBRARY AND  THE PENN STATE  UNIVERSITY LIBRARIES</vt:lpstr>
      <vt:lpstr>PowerPoint Presentation</vt:lpstr>
      <vt:lpstr>BENEFITS</vt:lpstr>
      <vt:lpstr>PowerPoint Presentation</vt:lpstr>
      <vt:lpstr>ENGAGEMENT</vt:lpstr>
      <vt:lpstr>PowerPoint Presentation</vt:lpstr>
      <vt:lpstr>THANKS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GREAT RARE  BOOKS BAKE OFF</dc:title>
  <cp:lastModifiedBy>Mattson, Mark Allen</cp:lastModifiedBy>
  <cp:revision>12</cp:revision>
  <dcterms:created xsi:type="dcterms:W3CDTF">2021-11-17T16:01:52Z</dcterms:created>
  <dcterms:modified xsi:type="dcterms:W3CDTF">2021-11-22T15:46:14Z</dcterms:modified>
</cp:coreProperties>
</file>